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676" r:id="rId5"/>
  </p:sldMasterIdLst>
  <p:notesMasterIdLst>
    <p:notesMasterId r:id="rId13"/>
  </p:notesMasterIdLst>
  <p:sldIdLst>
    <p:sldId id="257" r:id="rId6"/>
    <p:sldId id="270" r:id="rId7"/>
    <p:sldId id="264" r:id="rId8"/>
    <p:sldId id="272" r:id="rId9"/>
    <p:sldId id="271" r:id="rId10"/>
    <p:sldId id="262" r:id="rId11"/>
    <p:sldId id="27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DA846D-A0AE-B2FA-5E21-3806AA5E2B6C}" name="Nayonika Kulkarni" initials="NK" userId="S::Nayonika.10685671@ltimindtree.com::637c1d92-6ebc-4a76-89c6-6ae488487a3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C00C"/>
    <a:srgbClr val="00105B"/>
    <a:srgbClr val="013DAD"/>
    <a:srgbClr val="673BCD"/>
    <a:srgbClr val="010648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rish Kirkole" userId="b801b43a-6bed-43d4-b211-2e9a99047a9e" providerId="ADAL" clId="{832C2500-0802-431C-9DC5-A540F6836419}"/>
    <pc:docChg chg="undo custSel addSld delSld modSld">
      <pc:chgData name="Shirish Kirkole" userId="b801b43a-6bed-43d4-b211-2e9a99047a9e" providerId="ADAL" clId="{832C2500-0802-431C-9DC5-A540F6836419}" dt="2024-06-28T06:15:51.461" v="872" actId="14100"/>
      <pc:docMkLst>
        <pc:docMk/>
      </pc:docMkLst>
      <pc:sldChg chg="modSp mod">
        <pc:chgData name="Shirish Kirkole" userId="b801b43a-6bed-43d4-b211-2e9a99047a9e" providerId="ADAL" clId="{832C2500-0802-431C-9DC5-A540F6836419}" dt="2024-06-24T06:16:48.762" v="210" actId="20577"/>
        <pc:sldMkLst>
          <pc:docMk/>
          <pc:sldMk cId="838643872" sldId="257"/>
        </pc:sldMkLst>
        <pc:spChg chg="mod">
          <ac:chgData name="Shirish Kirkole" userId="b801b43a-6bed-43d4-b211-2e9a99047a9e" providerId="ADAL" clId="{832C2500-0802-431C-9DC5-A540F6836419}" dt="2024-06-24T06:16:48.762" v="210" actId="20577"/>
          <ac:spMkLst>
            <pc:docMk/>
            <pc:sldMk cId="838643872" sldId="257"/>
            <ac:spMk id="5" creationId="{1776A3A9-EFA8-78E0-D6D5-5F8746EAF237}"/>
          </ac:spMkLst>
        </pc:spChg>
      </pc:sldChg>
      <pc:sldChg chg="addSp delSp modSp add del mod">
        <pc:chgData name="Shirish Kirkole" userId="b801b43a-6bed-43d4-b211-2e9a99047a9e" providerId="ADAL" clId="{832C2500-0802-431C-9DC5-A540F6836419}" dt="2024-06-28T06:14:11.115" v="635" actId="20577"/>
        <pc:sldMkLst>
          <pc:docMk/>
          <pc:sldMk cId="681865785" sldId="264"/>
        </pc:sldMkLst>
        <pc:spChg chg="mod">
          <ac:chgData name="Shirish Kirkole" userId="b801b43a-6bed-43d4-b211-2e9a99047a9e" providerId="ADAL" clId="{832C2500-0802-431C-9DC5-A540F6836419}" dt="2024-06-24T06:17:09.504" v="212" actId="403"/>
          <ac:spMkLst>
            <pc:docMk/>
            <pc:sldMk cId="681865785" sldId="264"/>
            <ac:spMk id="2" creationId="{629BAB5B-559E-711A-CE01-B2EB9385D568}"/>
          </ac:spMkLst>
        </pc:spChg>
        <pc:spChg chg="add mod">
          <ac:chgData name="Shirish Kirkole" userId="b801b43a-6bed-43d4-b211-2e9a99047a9e" providerId="ADAL" clId="{832C2500-0802-431C-9DC5-A540F6836419}" dt="2024-06-24T06:12:58.500" v="21" actId="14100"/>
          <ac:spMkLst>
            <pc:docMk/>
            <pc:sldMk cId="681865785" sldId="264"/>
            <ac:spMk id="3" creationId="{250BBC4A-D8B2-B28B-CCAE-EDFD627B6E96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4" creationId="{A3D929D0-8032-2B15-948F-5ACD1A2A9217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5" creationId="{7598B456-FD0D-533C-2BFC-BF3EFD99B23A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6" creationId="{608763E8-75C2-6F7E-E8B5-59D473A6533B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7" creationId="{6C64A642-6BA1-9611-BE57-A8C7CF94E309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8" creationId="{8763B32C-10C8-A9C5-275F-A0AA815BD7E2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11" creationId="{C12940FC-336D-F13E-018E-94A622392023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14" creationId="{35D88867-F8A9-9283-3111-F9E4C1EE08C6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15" creationId="{DE0CC5C5-9A62-B862-4654-CC5511A12141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16" creationId="{036A7DA8-2DDA-D1C8-85C7-611A8F0015DF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17" creationId="{314079BD-F8A1-3532-289D-AAC4C41B46B6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18" creationId="{6BF31C04-14CA-59C0-8D21-3ED288CA575D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19" creationId="{AFA385DE-F967-66E7-BB78-38B715D1DB66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20" creationId="{4D561D29-A51C-46B1-DCD6-74AFBC993959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21" creationId="{9B57B35F-9194-AFDC-9357-DE180D9DD7D7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23" creationId="{04EF6BA1-AFA7-D52F-3E3D-8AF10537B54E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24" creationId="{2C7221D2-CE26-7DF1-B676-384B3717725B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26" creationId="{70D28274-022C-526F-529C-6410C38B4E6F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27" creationId="{95B49B05-61C5-F5DB-1794-E455A4B5E87D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32" creationId="{90216FC5-ED4A-13DB-59B5-1A0D525225BD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41" creationId="{F54AB0FE-857D-9F64-D525-4BD124EEECC9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42" creationId="{60F354FF-8670-2623-5C4C-8E46B4964349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44" creationId="{D6AB7595-003F-B1EC-A467-909A51AEB1D3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47" creationId="{B545E222-A025-37F1-18CC-59476D77A086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48" creationId="{29F33EA2-B3B8-CA6F-7117-8E99CF52B00D}"/>
          </ac:spMkLst>
        </pc:spChg>
        <pc:spChg chg="del">
          <ac:chgData name="Shirish Kirkole" userId="b801b43a-6bed-43d4-b211-2e9a99047a9e" providerId="ADAL" clId="{832C2500-0802-431C-9DC5-A540F6836419}" dt="2024-06-24T06:11:26.792" v="4" actId="478"/>
          <ac:spMkLst>
            <pc:docMk/>
            <pc:sldMk cId="681865785" sldId="264"/>
            <ac:spMk id="50" creationId="{D7FF91D8-7EFE-9748-484B-B7390B46F5B7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51" creationId="{92BCFEB4-15D9-2A18-8F9C-3DD68305060A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52" creationId="{BA46394A-41EC-B0B8-3F45-ECA661D378E1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53" creationId="{1F84A688-7878-DF3B-ABC0-3A11B63D3065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54" creationId="{56720554-2C63-C9A7-7731-105E50AD863A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55" creationId="{1EEEF71F-99ED-25DD-4A96-E26F4441B051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56" creationId="{3EB77B04-AB67-DC26-CB32-2BC752442D30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57" creationId="{90CD07CE-49C2-5C1E-AA37-F23173B18153}"/>
          </ac:spMkLst>
        </pc:spChg>
        <pc:spChg chg="add mod">
          <ac:chgData name="Shirish Kirkole" userId="b801b43a-6bed-43d4-b211-2e9a99047a9e" providerId="ADAL" clId="{832C2500-0802-431C-9DC5-A540F6836419}" dt="2024-06-24T06:13:18.936" v="40" actId="1076"/>
          <ac:spMkLst>
            <pc:docMk/>
            <pc:sldMk cId="681865785" sldId="264"/>
            <ac:spMk id="59" creationId="{D81A955E-1776-7B6D-6733-0E1278092D01}"/>
          </ac:spMkLst>
        </pc:spChg>
        <pc:spChg chg="add mod">
          <ac:chgData name="Shirish Kirkole" userId="b801b43a-6bed-43d4-b211-2e9a99047a9e" providerId="ADAL" clId="{832C2500-0802-431C-9DC5-A540F6836419}" dt="2024-06-28T06:14:07.323" v="630" actId="20577"/>
          <ac:spMkLst>
            <pc:docMk/>
            <pc:sldMk cId="681865785" sldId="264"/>
            <ac:spMk id="60" creationId="{00F49F73-80A6-33C9-1CBA-0383864F0209}"/>
          </ac:spMkLst>
        </pc:spChg>
        <pc:spChg chg="add 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62" creationId="{0C156449-191A-8AE7-7720-F9CCFF314AE5}"/>
          </ac:spMkLst>
        </pc:spChg>
        <pc:spChg chg="add mod">
          <ac:chgData name="Shirish Kirkole" userId="b801b43a-6bed-43d4-b211-2e9a99047a9e" providerId="ADAL" clId="{832C2500-0802-431C-9DC5-A540F6836419}" dt="2024-06-24T06:13:06.755" v="32" actId="1036"/>
          <ac:spMkLst>
            <pc:docMk/>
            <pc:sldMk cId="681865785" sldId="264"/>
            <ac:spMk id="63" creationId="{9FFAAF73-CB3E-99B3-5AE5-EDCB7A5D9F5C}"/>
          </ac:spMkLst>
        </pc:spChg>
        <pc:spChg chg="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67" creationId="{3016A4E7-0E86-C3CB-20CC-7E265B22F4A7}"/>
          </ac:spMkLst>
        </pc:spChg>
        <pc:spChg chg="mod">
          <ac:chgData name="Shirish Kirkole" userId="b801b43a-6bed-43d4-b211-2e9a99047a9e" providerId="ADAL" clId="{832C2500-0802-431C-9DC5-A540F6836419}" dt="2024-06-24T06:12:52.536" v="20"/>
          <ac:spMkLst>
            <pc:docMk/>
            <pc:sldMk cId="681865785" sldId="264"/>
            <ac:spMk id="70" creationId="{EA5347DC-77FA-E4D3-A6F1-9B77E878E7BF}"/>
          </ac:spMkLst>
        </pc:spChg>
        <pc:spChg chg="add mod">
          <ac:chgData name="Shirish Kirkole" userId="b801b43a-6bed-43d4-b211-2e9a99047a9e" providerId="ADAL" clId="{832C2500-0802-431C-9DC5-A540F6836419}" dt="2024-06-28T06:14:11.115" v="635" actId="20577"/>
          <ac:spMkLst>
            <pc:docMk/>
            <pc:sldMk cId="681865785" sldId="264"/>
            <ac:spMk id="77" creationId="{70F07BE2-F2AE-8DE0-D404-664C926DBC43}"/>
          </ac:spMkLst>
        </pc:spChg>
        <pc:spChg chg="add mod">
          <ac:chgData name="Shirish Kirkole" userId="b801b43a-6bed-43d4-b211-2e9a99047a9e" providerId="ADAL" clId="{832C2500-0802-431C-9DC5-A540F6836419}" dt="2024-06-24T06:13:54.133" v="69" actId="20577"/>
          <ac:spMkLst>
            <pc:docMk/>
            <pc:sldMk cId="681865785" sldId="264"/>
            <ac:spMk id="78" creationId="{923ECE56-2665-0463-47D6-56C343F3A308}"/>
          </ac:spMkLst>
        </pc:spChg>
        <pc:spChg chg="add mod">
          <ac:chgData name="Shirish Kirkole" userId="b801b43a-6bed-43d4-b211-2e9a99047a9e" providerId="ADAL" clId="{832C2500-0802-431C-9DC5-A540F6836419}" dt="2024-06-24T06:13:25.445" v="42" actId="1076"/>
          <ac:spMkLst>
            <pc:docMk/>
            <pc:sldMk cId="681865785" sldId="264"/>
            <ac:spMk id="81" creationId="{6D9A7C98-F327-DC34-CE79-74CCBCF1B4E0}"/>
          </ac:spMkLst>
        </pc:spChg>
        <pc:grpChg chg="del">
          <ac:chgData name="Shirish Kirkole" userId="b801b43a-6bed-43d4-b211-2e9a99047a9e" providerId="ADAL" clId="{832C2500-0802-431C-9DC5-A540F6836419}" dt="2024-06-24T06:11:26.792" v="4" actId="478"/>
          <ac:grpSpMkLst>
            <pc:docMk/>
            <pc:sldMk cId="681865785" sldId="264"/>
            <ac:grpSpMk id="29" creationId="{0BAFA8BA-1006-3BF6-5095-ADDC09A4F562}"/>
          </ac:grpSpMkLst>
        </pc:grpChg>
        <pc:grpChg chg="add mod">
          <ac:chgData name="Shirish Kirkole" userId="b801b43a-6bed-43d4-b211-2e9a99047a9e" providerId="ADAL" clId="{832C2500-0802-431C-9DC5-A540F6836419}" dt="2024-06-24T06:12:52.536" v="20"/>
          <ac:grpSpMkLst>
            <pc:docMk/>
            <pc:sldMk cId="681865785" sldId="264"/>
            <ac:grpSpMk id="65" creationId="{6EC13714-415A-C53A-BCDD-55AC44E3A750}"/>
          </ac:grpSpMkLst>
        </pc:grpChg>
        <pc:grpChg chg="add mod">
          <ac:chgData name="Shirish Kirkole" userId="b801b43a-6bed-43d4-b211-2e9a99047a9e" providerId="ADAL" clId="{832C2500-0802-431C-9DC5-A540F6836419}" dt="2024-06-24T06:12:52.536" v="20"/>
          <ac:grpSpMkLst>
            <pc:docMk/>
            <pc:sldMk cId="681865785" sldId="264"/>
            <ac:grpSpMk id="68" creationId="{1B79151E-9637-2A77-5006-FA310CF5A99F}"/>
          </ac:grpSpMkLst>
        </pc:grpChg>
        <pc:picChg chg="mod">
          <ac:chgData name="Shirish Kirkole" userId="b801b43a-6bed-43d4-b211-2e9a99047a9e" providerId="ADAL" clId="{832C2500-0802-431C-9DC5-A540F6836419}" dt="2024-06-24T06:12:52.536" v="20"/>
          <ac:picMkLst>
            <pc:docMk/>
            <pc:sldMk cId="681865785" sldId="264"/>
            <ac:picMk id="66" creationId="{0B0FC86D-AE39-0AE6-875A-84897DAF3413}"/>
          </ac:picMkLst>
        </pc:picChg>
        <pc:picChg chg="mod">
          <ac:chgData name="Shirish Kirkole" userId="b801b43a-6bed-43d4-b211-2e9a99047a9e" providerId="ADAL" clId="{832C2500-0802-431C-9DC5-A540F6836419}" dt="2024-06-24T06:12:52.536" v="20"/>
          <ac:picMkLst>
            <pc:docMk/>
            <pc:sldMk cId="681865785" sldId="264"/>
            <ac:picMk id="69" creationId="{A8C362C9-90C1-578A-B265-DFE70035C6E6}"/>
          </ac:picMkLst>
        </pc:picChg>
        <pc:cxnChg chg="del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9" creationId="{A6260A6F-2265-8FD3-98B1-6DF8655FF668}"/>
          </ac:cxnSpMkLst>
        </pc:cxnChg>
        <pc:cxnChg chg="del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10" creationId="{B1076D3D-0457-5B29-1ACD-8B8535CF0E31}"/>
          </ac:cxnSpMkLst>
        </pc:cxnChg>
        <pc:cxnChg chg="del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12" creationId="{4E28B1F6-4049-E7A7-1247-B20BFE2522D2}"/>
          </ac:cxnSpMkLst>
        </pc:cxnChg>
        <pc:cxnChg chg="del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13" creationId="{7C018B3C-CDBB-8C4F-A79B-28AD57E32FED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22" creationId="{72DA4F9D-506F-6FE0-45AE-3811F3D8B1E7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25" creationId="{AAB4C3BC-8E9D-91D4-D895-24D7CCC265C1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28" creationId="{59A18AA2-02A9-1252-1268-4829823CEEC9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33" creationId="{8DB98074-6585-029D-D789-D1D91A0250EA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34" creationId="{86EFDEFB-4DF6-E1F9-7278-70EB88132933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35" creationId="{13D991DE-8212-5153-F351-39A5FC4E9555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36" creationId="{F38667C3-BE0C-9DAE-FE17-C5DFCE17A431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37" creationId="{805D34F0-A2B8-AEB1-3DFD-1BF1EDEE9434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38" creationId="{1865CB55-D57A-C367-E6B1-AC2D0139644B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39" creationId="{91A3CC7E-3CCE-7019-2000-1414BCC97BE9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40" creationId="{079644F0-B83B-AB11-A0E0-A0C3ADC0675B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43" creationId="{B4B08FB3-50AD-1C5F-ED1B-214137FB806C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45" creationId="{8EBA4C2C-B355-23B2-36CD-E6EA1691E157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46" creationId="{9FD36541-4B9E-5AA0-115D-D57D21126253}"/>
          </ac:cxnSpMkLst>
        </pc:cxnChg>
        <pc:cxnChg chg="del mod">
          <ac:chgData name="Shirish Kirkole" userId="b801b43a-6bed-43d4-b211-2e9a99047a9e" providerId="ADAL" clId="{832C2500-0802-431C-9DC5-A540F6836419}" dt="2024-06-24T06:11:26.792" v="4" actId="478"/>
          <ac:cxnSpMkLst>
            <pc:docMk/>
            <pc:sldMk cId="681865785" sldId="264"/>
            <ac:cxnSpMk id="49" creationId="{8E4D9BA5-9D44-DA98-4DBE-D4BFDB2F9D55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58" creationId="{2E37C6F6-3ACD-E5E1-BF6B-E36DEB1ACFFD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61" creationId="{65F025E8-1134-761B-691E-D28D48C4F6A5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64" creationId="{EEEBEBDF-E86C-01E2-EB40-B9B602C8251F}"/>
          </ac:cxnSpMkLst>
        </pc:cxnChg>
        <pc:cxnChg chg="add mod">
          <ac:chgData name="Shirish Kirkole" userId="b801b43a-6bed-43d4-b211-2e9a99047a9e" providerId="ADAL" clId="{832C2500-0802-431C-9DC5-A540F6836419}" dt="2024-06-24T06:12:58.500" v="21" actId="14100"/>
          <ac:cxnSpMkLst>
            <pc:docMk/>
            <pc:sldMk cId="681865785" sldId="264"/>
            <ac:cxnSpMk id="71" creationId="{97E759C5-400C-831E-EA08-B548874F10B2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72" creationId="{92EB7989-C3C4-7F03-503C-73A77D24C629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73" creationId="{C5209D64-4800-744D-750F-1C6C49893152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74" creationId="{69C64690-023F-06E5-A827-F659DF67A630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75" creationId="{65D4E869-B5ED-86A0-ACBE-A10F753B256F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76" creationId="{102B5197-13F0-78DE-C84E-8BCB5625808A}"/>
          </ac:cxnSpMkLst>
        </pc:cxnChg>
        <pc:cxnChg chg="add mod">
          <ac:chgData name="Shirish Kirkole" userId="b801b43a-6bed-43d4-b211-2e9a99047a9e" providerId="ADAL" clId="{832C2500-0802-431C-9DC5-A540F6836419}" dt="2024-06-24T06:12:52.536" v="20"/>
          <ac:cxnSpMkLst>
            <pc:docMk/>
            <pc:sldMk cId="681865785" sldId="264"/>
            <ac:cxnSpMk id="79" creationId="{59A75C7F-6DE7-D5BD-DA82-F0EDF98A6184}"/>
          </ac:cxnSpMkLst>
        </pc:cxnChg>
      </pc:sldChg>
      <pc:sldChg chg="addSp delSp modSp mod">
        <pc:chgData name="Shirish Kirkole" userId="b801b43a-6bed-43d4-b211-2e9a99047a9e" providerId="ADAL" clId="{832C2500-0802-431C-9DC5-A540F6836419}" dt="2024-06-28T06:15:51.461" v="872" actId="14100"/>
        <pc:sldMkLst>
          <pc:docMk/>
          <pc:sldMk cId="3117675785" sldId="270"/>
        </pc:sldMkLst>
        <pc:spChg chg="add mod">
          <ac:chgData name="Shirish Kirkole" userId="b801b43a-6bed-43d4-b211-2e9a99047a9e" providerId="ADAL" clId="{832C2500-0802-431C-9DC5-A540F6836419}" dt="2024-06-28T06:13:48.210" v="624" actId="20577"/>
          <ac:spMkLst>
            <pc:docMk/>
            <pc:sldMk cId="3117675785" sldId="270"/>
            <ac:spMk id="9" creationId="{4421F125-CB00-2DB7-ECCC-87431FCAB8B5}"/>
          </ac:spMkLst>
        </pc:spChg>
        <pc:spChg chg="add mod">
          <ac:chgData name="Shirish Kirkole" userId="b801b43a-6bed-43d4-b211-2e9a99047a9e" providerId="ADAL" clId="{832C2500-0802-431C-9DC5-A540F6836419}" dt="2024-06-28T06:11:27.584" v="446"/>
          <ac:spMkLst>
            <pc:docMk/>
            <pc:sldMk cId="3117675785" sldId="270"/>
            <ac:spMk id="10" creationId="{7E64DD12-74F6-86A4-411C-6126EC1DE4BD}"/>
          </ac:spMkLst>
        </pc:spChg>
        <pc:picChg chg="del mod">
          <ac:chgData name="Shirish Kirkole" userId="b801b43a-6bed-43d4-b211-2e9a99047a9e" providerId="ADAL" clId="{832C2500-0802-431C-9DC5-A540F6836419}" dt="2024-06-28T06:10:53.493" v="432" actId="478"/>
          <ac:picMkLst>
            <pc:docMk/>
            <pc:sldMk cId="3117675785" sldId="270"/>
            <ac:picMk id="2" creationId="{79AA3F45-F879-1237-253C-7B0462AA43B9}"/>
          </ac:picMkLst>
        </pc:picChg>
        <pc:picChg chg="add mod">
          <ac:chgData name="Shirish Kirkole" userId="b801b43a-6bed-43d4-b211-2e9a99047a9e" providerId="ADAL" clId="{832C2500-0802-431C-9DC5-A540F6836419}" dt="2024-06-28T06:13:56.330" v="625" actId="14100"/>
          <ac:picMkLst>
            <pc:docMk/>
            <pc:sldMk cId="3117675785" sldId="270"/>
            <ac:picMk id="8" creationId="{6A707F04-94E5-790D-B25C-0B7DDB3A845D}"/>
          </ac:picMkLst>
        </pc:picChg>
        <pc:cxnChg chg="add mod">
          <ac:chgData name="Shirish Kirkole" userId="b801b43a-6bed-43d4-b211-2e9a99047a9e" providerId="ADAL" clId="{832C2500-0802-431C-9DC5-A540F6836419}" dt="2024-06-28T06:15:51.461" v="872" actId="14100"/>
          <ac:cxnSpMkLst>
            <pc:docMk/>
            <pc:sldMk cId="3117675785" sldId="270"/>
            <ac:cxnSpMk id="11" creationId="{7F573F74-3E48-BEB5-9C3A-9A4870C0515A}"/>
          </ac:cxnSpMkLst>
        </pc:cxnChg>
      </pc:sldChg>
      <pc:sldChg chg="addSp delSp modSp mod modAnim">
        <pc:chgData name="Shirish Kirkole" userId="b801b43a-6bed-43d4-b211-2e9a99047a9e" providerId="ADAL" clId="{832C2500-0802-431C-9DC5-A540F6836419}" dt="2024-06-27T06:28:53.387" v="235" actId="14100"/>
        <pc:sldMkLst>
          <pc:docMk/>
          <pc:sldMk cId="1049918080" sldId="271"/>
        </pc:sldMkLst>
        <pc:spChg chg="del">
          <ac:chgData name="Shirish Kirkole" userId="b801b43a-6bed-43d4-b211-2e9a99047a9e" providerId="ADAL" clId="{832C2500-0802-431C-9DC5-A540F6836419}" dt="2024-06-27T06:28:25.897" v="221" actId="478"/>
          <ac:spMkLst>
            <pc:docMk/>
            <pc:sldMk cId="1049918080" sldId="271"/>
            <ac:spMk id="3" creationId="{03BEAE66-51AC-4883-EF61-0787BA64B325}"/>
          </ac:spMkLst>
        </pc:spChg>
        <pc:spChg chg="mod">
          <ac:chgData name="Shirish Kirkole" userId="b801b43a-6bed-43d4-b211-2e9a99047a9e" providerId="ADAL" clId="{832C2500-0802-431C-9DC5-A540F6836419}" dt="2024-06-27T06:28:20.418" v="220" actId="1035"/>
          <ac:spMkLst>
            <pc:docMk/>
            <pc:sldMk cId="1049918080" sldId="271"/>
            <ac:spMk id="6" creationId="{C019FC3E-AC3F-6514-E5A2-8C5FEB8D75F7}"/>
          </ac:spMkLst>
        </pc:spChg>
        <pc:picChg chg="add mod">
          <ac:chgData name="Shirish Kirkole" userId="b801b43a-6bed-43d4-b211-2e9a99047a9e" providerId="ADAL" clId="{832C2500-0802-431C-9DC5-A540F6836419}" dt="2024-06-27T06:28:53.387" v="235" actId="14100"/>
          <ac:picMkLst>
            <pc:docMk/>
            <pc:sldMk cId="1049918080" sldId="271"/>
            <ac:picMk id="2" creationId="{6E17166C-903C-DD4C-F9D2-591D73CBFEA1}"/>
          </ac:picMkLst>
        </pc:picChg>
      </pc:sldChg>
      <pc:sldChg chg="new del">
        <pc:chgData name="Shirish Kirkole" userId="b801b43a-6bed-43d4-b211-2e9a99047a9e" providerId="ADAL" clId="{832C2500-0802-431C-9DC5-A540F6836419}" dt="2024-06-24T06:11:19.145" v="2" actId="680"/>
        <pc:sldMkLst>
          <pc:docMk/>
          <pc:sldMk cId="79330247" sldId="272"/>
        </pc:sldMkLst>
      </pc:sldChg>
      <pc:sldChg chg="addSp delSp modSp add mod">
        <pc:chgData name="Shirish Kirkole" userId="b801b43a-6bed-43d4-b211-2e9a99047a9e" providerId="ADAL" clId="{832C2500-0802-431C-9DC5-A540F6836419}" dt="2024-06-28T06:15:04.174" v="683" actId="14100"/>
        <pc:sldMkLst>
          <pc:docMk/>
          <pc:sldMk cId="656607009" sldId="272"/>
        </pc:sldMkLst>
        <pc:spChg chg="mod">
          <ac:chgData name="Shirish Kirkole" userId="b801b43a-6bed-43d4-b211-2e9a99047a9e" providerId="ADAL" clId="{832C2500-0802-431C-9DC5-A540F6836419}" dt="2024-06-24T06:15:13.421" v="124" actId="20577"/>
          <ac:spMkLst>
            <pc:docMk/>
            <pc:sldMk cId="656607009" sldId="272"/>
            <ac:spMk id="2" creationId="{629BAB5B-559E-711A-CE01-B2EB9385D568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3" creationId="{250BBC4A-D8B2-B28B-CCAE-EDFD627B6E96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4" creationId="{A3D929D0-8032-2B15-948F-5ACD1A2A9217}"/>
          </ac:spMkLst>
        </pc:spChg>
        <pc:spChg chg="add mod">
          <ac:chgData name="Shirish Kirkole" userId="b801b43a-6bed-43d4-b211-2e9a99047a9e" providerId="ADAL" clId="{832C2500-0802-431C-9DC5-A540F6836419}" dt="2024-06-24T06:15:44.019" v="156" actId="14100"/>
          <ac:spMkLst>
            <pc:docMk/>
            <pc:sldMk cId="656607009" sldId="272"/>
            <ac:spMk id="5" creationId="{B3890883-E502-A2E6-CF2B-DE46D8BD456C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6" creationId="{543D1F15-7117-C1C8-C84C-D05BF56D931F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9" creationId="{6A598C1F-EBDB-C60D-AF2C-FB03E961DA2A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12" creationId="{2EAC5D74-DD4A-4D25-BA92-8910690F1733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13" creationId="{E4CCDD6A-9B69-F971-9B8A-A65171870315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14" creationId="{13BC2C9B-B00E-4758-BC5D-926BC6CD2CE2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15" creationId="{5EAE59E3-EA7E-92F1-344B-F03FC883D34C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16" creationId="{4F166B45-4386-834D-EEEA-E8D5F43911D1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17" creationId="{F907F45C-2341-3A75-9BE6-25929F1A6859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18" creationId="{B026FFFF-62BC-B5D5-71B5-747F928865AA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19" creationId="{CBE2E8E1-ABB0-3033-8E35-31234487E9E8}"/>
          </ac:spMkLst>
        </pc:spChg>
        <pc:spChg chg="add mod">
          <ac:chgData name="Shirish Kirkole" userId="b801b43a-6bed-43d4-b211-2e9a99047a9e" providerId="ADAL" clId="{832C2500-0802-431C-9DC5-A540F6836419}" dt="2024-06-24T06:16:10.237" v="176" actId="1076"/>
          <ac:spMkLst>
            <pc:docMk/>
            <pc:sldMk cId="656607009" sldId="272"/>
            <ac:spMk id="21" creationId="{96812983-D9F6-5FAC-18DC-0662320D1E65}"/>
          </ac:spMkLst>
        </pc:spChg>
        <pc:spChg chg="add mod">
          <ac:chgData name="Shirish Kirkole" userId="b801b43a-6bed-43d4-b211-2e9a99047a9e" providerId="ADAL" clId="{832C2500-0802-431C-9DC5-A540F6836419}" dt="2024-06-28T06:14:21.021" v="640" actId="20577"/>
          <ac:spMkLst>
            <pc:docMk/>
            <pc:sldMk cId="656607009" sldId="272"/>
            <ac:spMk id="22" creationId="{7BF4B038-6F45-F1BB-C3DE-C3F585441708}"/>
          </ac:spMkLst>
        </pc:spChg>
        <pc:spChg chg="add mod">
          <ac:chgData name="Shirish Kirkole" userId="b801b43a-6bed-43d4-b211-2e9a99047a9e" providerId="ADAL" clId="{832C2500-0802-431C-9DC5-A540F6836419}" dt="2024-06-24T06:16:00.807" v="168" actId="14100"/>
          <ac:spMkLst>
            <pc:docMk/>
            <pc:sldMk cId="656607009" sldId="272"/>
            <ac:spMk id="24" creationId="{548E9BA0-A71A-5ADE-F9CC-DBA723B5C686}"/>
          </ac:spMkLst>
        </pc:spChg>
        <pc:spChg chg="add mod">
          <ac:chgData name="Shirish Kirkole" userId="b801b43a-6bed-43d4-b211-2e9a99047a9e" providerId="ADAL" clId="{832C2500-0802-431C-9DC5-A540F6836419}" dt="2024-06-28T06:15:04.174" v="683" actId="14100"/>
          <ac:spMkLst>
            <pc:docMk/>
            <pc:sldMk cId="656607009" sldId="272"/>
            <ac:spMk id="25" creationId="{F8CDAAA8-8320-2A90-7F97-530ACECC16DD}"/>
          </ac:spMkLst>
        </pc:spChg>
        <pc:spChg chg="mod">
          <ac:chgData name="Shirish Kirkole" userId="b801b43a-6bed-43d4-b211-2e9a99047a9e" providerId="ADAL" clId="{832C2500-0802-431C-9DC5-A540F6836419}" dt="2024-06-24T06:14:39.597" v="72"/>
          <ac:spMkLst>
            <pc:docMk/>
            <pc:sldMk cId="656607009" sldId="272"/>
            <ac:spMk id="29" creationId="{94180C4C-9B2D-E67D-2E58-C8937A611DA9}"/>
          </ac:spMkLst>
        </pc:spChg>
        <pc:spChg chg="add mod">
          <ac:chgData name="Shirish Kirkole" userId="b801b43a-6bed-43d4-b211-2e9a99047a9e" providerId="ADAL" clId="{832C2500-0802-431C-9DC5-A540F6836419}" dt="2024-06-24T06:15:51.318" v="166" actId="1038"/>
          <ac:spMkLst>
            <pc:docMk/>
            <pc:sldMk cId="656607009" sldId="272"/>
            <ac:spMk id="30" creationId="{C44AC0AD-84CE-8DB4-FFBC-E8B62B2BBC4A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32" creationId="{90216FC5-ED4A-13DB-59B5-1A0D525225BD}"/>
          </ac:spMkLst>
        </pc:spChg>
        <pc:spChg chg="add mod">
          <ac:chgData name="Shirish Kirkole" userId="b801b43a-6bed-43d4-b211-2e9a99047a9e" providerId="ADAL" clId="{832C2500-0802-431C-9DC5-A540F6836419}" dt="2024-06-28T06:14:25.718" v="644" actId="20577"/>
          <ac:spMkLst>
            <pc:docMk/>
            <pc:sldMk cId="656607009" sldId="272"/>
            <ac:spMk id="40" creationId="{EB003B8E-B835-E331-7C02-6B1D6EE15345}"/>
          </ac:spMkLst>
        </pc:spChg>
        <pc:spChg chg="add mod">
          <ac:chgData name="Shirish Kirkole" userId="b801b43a-6bed-43d4-b211-2e9a99047a9e" providerId="ADAL" clId="{832C2500-0802-431C-9DC5-A540F6836419}" dt="2024-06-24T06:14:43.430" v="73" actId="1076"/>
          <ac:spMkLst>
            <pc:docMk/>
            <pc:sldMk cId="656607009" sldId="272"/>
            <ac:spMk id="42" creationId="{91817F73-ED0F-CC29-EC7F-8C6563DFA15B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44" creationId="{D6AB7595-003F-B1EC-A467-909A51AEB1D3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48" creationId="{29F33EA2-B3B8-CA6F-7117-8E99CF52B00D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51" creationId="{92BCFEB4-15D9-2A18-8F9C-3DD68305060A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52" creationId="{BA46394A-41EC-B0B8-3F45-ECA661D378E1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53" creationId="{1F84A688-7878-DF3B-ABC0-3A11B63D3065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54" creationId="{56720554-2C63-C9A7-7731-105E50AD863A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55" creationId="{1EEEF71F-99ED-25DD-4A96-E26F4441B051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56" creationId="{3EB77B04-AB67-DC26-CB32-2BC752442D30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57" creationId="{90CD07CE-49C2-5C1E-AA37-F23173B18153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59" creationId="{D81A955E-1776-7B6D-6733-0E1278092D01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60" creationId="{00F49F73-80A6-33C9-1CBA-0383864F0209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62" creationId="{0C156449-191A-8AE7-7720-F9CCFF314AE5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63" creationId="{9FFAAF73-CB3E-99B3-5AE5-EDCB7A5D9F5C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77" creationId="{70F07BE2-F2AE-8DE0-D404-664C926DBC43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78" creationId="{923ECE56-2665-0463-47D6-56C343F3A308}"/>
          </ac:spMkLst>
        </pc:spChg>
        <pc:spChg chg="del">
          <ac:chgData name="Shirish Kirkole" userId="b801b43a-6bed-43d4-b211-2e9a99047a9e" providerId="ADAL" clId="{832C2500-0802-431C-9DC5-A540F6836419}" dt="2024-06-24T06:14:19.997" v="71" actId="478"/>
          <ac:spMkLst>
            <pc:docMk/>
            <pc:sldMk cId="656607009" sldId="272"/>
            <ac:spMk id="81" creationId="{6D9A7C98-F327-DC34-CE79-74CCBCF1B4E0}"/>
          </ac:spMkLst>
        </pc:spChg>
        <pc:spChg chg="add mod">
          <ac:chgData name="Shirish Kirkole" userId="b801b43a-6bed-43d4-b211-2e9a99047a9e" providerId="ADAL" clId="{832C2500-0802-431C-9DC5-A540F6836419}" dt="2024-06-24T06:16:15.667" v="178" actId="1076"/>
          <ac:spMkLst>
            <pc:docMk/>
            <pc:sldMk cId="656607009" sldId="272"/>
            <ac:spMk id="85" creationId="{579F90A5-A45F-167D-A150-4897ED7657DD}"/>
          </ac:spMkLst>
        </pc:spChg>
        <pc:grpChg chg="add mod">
          <ac:chgData name="Shirish Kirkole" userId="b801b43a-6bed-43d4-b211-2e9a99047a9e" providerId="ADAL" clId="{832C2500-0802-431C-9DC5-A540F6836419}" dt="2024-06-24T06:14:43.430" v="73" actId="1076"/>
          <ac:grpSpMkLst>
            <pc:docMk/>
            <pc:sldMk cId="656607009" sldId="272"/>
            <ac:grpSpMk id="27" creationId="{5A8ED0C6-8C64-436F-B79A-D7A1624A3383}"/>
          </ac:grpSpMkLst>
        </pc:grpChg>
        <pc:grpChg chg="del">
          <ac:chgData name="Shirish Kirkole" userId="b801b43a-6bed-43d4-b211-2e9a99047a9e" providerId="ADAL" clId="{832C2500-0802-431C-9DC5-A540F6836419}" dt="2024-06-24T06:14:19.997" v="71" actId="478"/>
          <ac:grpSpMkLst>
            <pc:docMk/>
            <pc:sldMk cId="656607009" sldId="272"/>
            <ac:grpSpMk id="65" creationId="{6EC13714-415A-C53A-BCDD-55AC44E3A750}"/>
          </ac:grpSpMkLst>
        </pc:grpChg>
        <pc:grpChg chg="del">
          <ac:chgData name="Shirish Kirkole" userId="b801b43a-6bed-43d4-b211-2e9a99047a9e" providerId="ADAL" clId="{832C2500-0802-431C-9DC5-A540F6836419}" dt="2024-06-24T06:14:19.997" v="71" actId="478"/>
          <ac:grpSpMkLst>
            <pc:docMk/>
            <pc:sldMk cId="656607009" sldId="272"/>
            <ac:grpSpMk id="68" creationId="{1B79151E-9637-2A77-5006-FA310CF5A99F}"/>
          </ac:grpSpMkLst>
        </pc:grpChg>
        <pc:picChg chg="mod">
          <ac:chgData name="Shirish Kirkole" userId="b801b43a-6bed-43d4-b211-2e9a99047a9e" providerId="ADAL" clId="{832C2500-0802-431C-9DC5-A540F6836419}" dt="2024-06-24T06:14:39.597" v="72"/>
          <ac:picMkLst>
            <pc:docMk/>
            <pc:sldMk cId="656607009" sldId="272"/>
            <ac:picMk id="28" creationId="{DC97E9CD-65B8-6FF2-A26D-25C63A8AF1DA}"/>
          </ac:picMkLst>
        </pc:picChg>
        <pc:picChg chg="add mod">
          <ac:chgData name="Shirish Kirkole" userId="b801b43a-6bed-43d4-b211-2e9a99047a9e" providerId="ADAL" clId="{832C2500-0802-431C-9DC5-A540F6836419}" dt="2024-06-24T06:15:37.143" v="155" actId="1036"/>
          <ac:picMkLst>
            <pc:docMk/>
            <pc:sldMk cId="656607009" sldId="272"/>
            <ac:picMk id="41" creationId="{2786EE1B-4AAD-A246-F473-A1B2DB0E1C2E}"/>
          </ac:picMkLst>
        </pc:pic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7" creationId="{26D16421-8A59-E754-01B5-7A4D2E210462}"/>
          </ac:cxnSpMkLst>
        </pc:cxn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8" creationId="{FB11A84E-C184-9C75-B543-FC3DA11D6F51}"/>
          </ac:cxnSpMkLst>
        </pc:cxn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10" creationId="{DB5599D4-45CE-4CD7-914E-B869B9E3906B}"/>
          </ac:cxnSpMkLst>
        </pc:cxn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11" creationId="{52D00C54-101F-F98E-0049-CEEAD406C684}"/>
          </ac:cxnSpMkLst>
        </pc:cxn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20" creationId="{78233BD2-8ADB-0432-7E95-F6B36D9CD5BE}"/>
          </ac:cxnSpMkLst>
        </pc:cxn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23" creationId="{69918B92-FA0A-8390-E811-521EE9F26C90}"/>
          </ac:cxnSpMkLst>
        </pc:cxn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26" creationId="{5743A64F-1CCC-3B0F-A1DC-F14BE244DB53}"/>
          </ac:cxnSpMkLst>
        </pc:cxnChg>
        <pc:cxnChg chg="add mod">
          <ac:chgData name="Shirish Kirkole" userId="b801b43a-6bed-43d4-b211-2e9a99047a9e" providerId="ADAL" clId="{832C2500-0802-431C-9DC5-A540F6836419}" dt="2024-06-24T06:15:44.019" v="156" actId="14100"/>
          <ac:cxnSpMkLst>
            <pc:docMk/>
            <pc:sldMk cId="656607009" sldId="272"/>
            <ac:cxnSpMk id="31" creationId="{7F6C696C-B3D5-F860-62D2-52BBF94F0B75}"/>
          </ac:cxnSpMkLst>
        </pc:cxnChg>
        <pc:cxnChg chg="del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33" creationId="{8DB98074-6585-029D-D789-D1D91A0250EA}"/>
          </ac:cxnSpMkLst>
        </pc:cxnChg>
        <pc:cxnChg chg="del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34" creationId="{86EFDEFB-4DF6-E1F9-7278-70EB88132933}"/>
          </ac:cxnSpMkLst>
        </pc:cxnChg>
        <pc:cxnChg chg="add mod">
          <ac:chgData name="Shirish Kirkole" userId="b801b43a-6bed-43d4-b211-2e9a99047a9e" providerId="ADAL" clId="{832C2500-0802-431C-9DC5-A540F6836419}" dt="2024-06-24T06:16:00.807" v="168" actId="14100"/>
          <ac:cxnSpMkLst>
            <pc:docMk/>
            <pc:sldMk cId="656607009" sldId="272"/>
            <ac:cxnSpMk id="35" creationId="{05217FE9-D79A-7EFB-496B-56CC759ECDCD}"/>
          </ac:cxnSpMkLst>
        </pc:cxnChg>
        <pc:cxnChg chg="add mod">
          <ac:chgData name="Shirish Kirkole" userId="b801b43a-6bed-43d4-b211-2e9a99047a9e" providerId="ADAL" clId="{832C2500-0802-431C-9DC5-A540F6836419}" dt="2024-06-24T06:16:00.807" v="168" actId="14100"/>
          <ac:cxnSpMkLst>
            <pc:docMk/>
            <pc:sldMk cId="656607009" sldId="272"/>
            <ac:cxnSpMk id="36" creationId="{0E372385-6658-C5D1-6F2E-E338DECA1620}"/>
          </ac:cxnSpMkLst>
        </pc:cxn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37" creationId="{EC571039-2073-4F50-DD63-ABC523556DE9}"/>
          </ac:cxnSpMkLst>
        </pc:cxn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38" creationId="{F115816D-2860-3140-51CD-4064D0036DD0}"/>
          </ac:cxnSpMkLst>
        </pc:cxnChg>
        <pc:cxnChg chg="add mod">
          <ac:chgData name="Shirish Kirkole" userId="b801b43a-6bed-43d4-b211-2e9a99047a9e" providerId="ADAL" clId="{832C2500-0802-431C-9DC5-A540F6836419}" dt="2024-06-24T06:14:43.430" v="73" actId="1076"/>
          <ac:cxnSpMkLst>
            <pc:docMk/>
            <pc:sldMk cId="656607009" sldId="272"/>
            <ac:cxnSpMk id="39" creationId="{15039945-14DB-44BB-2927-141A17BEE9A3}"/>
          </ac:cxnSpMkLst>
        </pc:cxnChg>
        <pc:cxnChg chg="add mod">
          <ac:chgData name="Shirish Kirkole" userId="b801b43a-6bed-43d4-b211-2e9a99047a9e" providerId="ADAL" clId="{832C2500-0802-431C-9DC5-A540F6836419}" dt="2024-06-28T06:15:04.174" v="683" actId="14100"/>
          <ac:cxnSpMkLst>
            <pc:docMk/>
            <pc:sldMk cId="656607009" sldId="272"/>
            <ac:cxnSpMk id="43" creationId="{142EEE59-6D35-E89B-76E0-CEEEECDA98B6}"/>
          </ac:cxnSpMkLst>
        </pc:cxnChg>
        <pc:cxnChg chg="del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45" creationId="{8EBA4C2C-B355-23B2-36CD-E6EA1691E157}"/>
          </ac:cxnSpMkLst>
        </pc:cxnChg>
        <pc:cxnChg chg="del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46" creationId="{9FD36541-4B9E-5AA0-115D-D57D21126253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58" creationId="{2E37C6F6-3ACD-E5E1-BF6B-E36DEB1ACFFD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61" creationId="{65F025E8-1134-761B-691E-D28D48C4F6A5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64" creationId="{EEEBEBDF-E86C-01E2-EB40-B9B602C8251F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71" creationId="{97E759C5-400C-831E-EA08-B548874F10B2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72" creationId="{92EB7989-C3C4-7F03-503C-73A77D24C629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73" creationId="{C5209D64-4800-744D-750F-1C6C49893152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74" creationId="{69C64690-023F-06E5-A827-F659DF67A630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75" creationId="{65D4E869-B5ED-86A0-ACBE-A10F753B256F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76" creationId="{102B5197-13F0-78DE-C84E-8BCB5625808A}"/>
          </ac:cxnSpMkLst>
        </pc:cxnChg>
        <pc:cxnChg chg="del mod">
          <ac:chgData name="Shirish Kirkole" userId="b801b43a-6bed-43d4-b211-2e9a99047a9e" providerId="ADAL" clId="{832C2500-0802-431C-9DC5-A540F6836419}" dt="2024-06-24T06:14:19.997" v="71" actId="478"/>
          <ac:cxnSpMkLst>
            <pc:docMk/>
            <pc:sldMk cId="656607009" sldId="272"/>
            <ac:cxnSpMk id="79" creationId="{59A75C7F-6DE7-D5BD-DA82-F0EDF98A6184}"/>
          </ac:cxnSpMkLst>
        </pc:cxnChg>
      </pc:sldChg>
      <pc:sldChg chg="new del">
        <pc:chgData name="Shirish Kirkole" userId="b801b43a-6bed-43d4-b211-2e9a99047a9e" providerId="ADAL" clId="{832C2500-0802-431C-9DC5-A540F6836419}" dt="2024-06-27T06:30:49.808" v="237" actId="47"/>
        <pc:sldMkLst>
          <pc:docMk/>
          <pc:sldMk cId="1057735964" sldId="273"/>
        </pc:sldMkLst>
      </pc:sldChg>
      <pc:sldChg chg="delSp modSp add mod">
        <pc:chgData name="Shirish Kirkole" userId="b801b43a-6bed-43d4-b211-2e9a99047a9e" providerId="ADAL" clId="{832C2500-0802-431C-9DC5-A540F6836419}" dt="2024-06-27T07:09:55.157" v="429" actId="20577"/>
        <pc:sldMkLst>
          <pc:docMk/>
          <pc:sldMk cId="3379051262" sldId="273"/>
        </pc:sldMkLst>
        <pc:spChg chg="mod">
          <ac:chgData name="Shirish Kirkole" userId="b801b43a-6bed-43d4-b211-2e9a99047a9e" providerId="ADAL" clId="{832C2500-0802-431C-9DC5-A540F6836419}" dt="2024-06-27T07:09:55.157" v="429" actId="20577"/>
          <ac:spMkLst>
            <pc:docMk/>
            <pc:sldMk cId="3379051262" sldId="273"/>
            <ac:spMk id="22" creationId="{4934D4B7-2047-1551-8D78-67EEC1A84052}"/>
          </ac:spMkLst>
        </pc:spChg>
        <pc:spChg chg="mod">
          <ac:chgData name="Shirish Kirkole" userId="b801b43a-6bed-43d4-b211-2e9a99047a9e" providerId="ADAL" clId="{832C2500-0802-431C-9DC5-A540F6836419}" dt="2024-06-27T06:31:13.599" v="265" actId="14100"/>
          <ac:spMkLst>
            <pc:docMk/>
            <pc:sldMk cId="3379051262" sldId="273"/>
            <ac:spMk id="27" creationId="{856DC8F0-2E2F-2953-2630-9CC4A1EDC681}"/>
          </ac:spMkLst>
        </pc:spChg>
        <pc:spChg chg="del">
          <ac:chgData name="Shirish Kirkole" userId="b801b43a-6bed-43d4-b211-2e9a99047a9e" providerId="ADAL" clId="{832C2500-0802-431C-9DC5-A540F6836419}" dt="2024-06-27T06:31:24.915" v="266" actId="478"/>
          <ac:spMkLst>
            <pc:docMk/>
            <pc:sldMk cId="3379051262" sldId="273"/>
            <ac:spMk id="30" creationId="{6D53BBF8-E9F1-A40E-F3F9-BAFEE9793DD5}"/>
          </ac:spMkLst>
        </pc:spChg>
        <pc:spChg chg="del">
          <ac:chgData name="Shirish Kirkole" userId="b801b43a-6bed-43d4-b211-2e9a99047a9e" providerId="ADAL" clId="{832C2500-0802-431C-9DC5-A540F6836419}" dt="2024-06-27T06:31:24.915" v="266" actId="478"/>
          <ac:spMkLst>
            <pc:docMk/>
            <pc:sldMk cId="3379051262" sldId="273"/>
            <ac:spMk id="31" creationId="{0E7538C3-4F3B-CC5A-6FB8-445CC73D2974}"/>
          </ac:spMkLst>
        </pc:spChg>
        <pc:spChg chg="del">
          <ac:chgData name="Shirish Kirkole" userId="b801b43a-6bed-43d4-b211-2e9a99047a9e" providerId="ADAL" clId="{832C2500-0802-431C-9DC5-A540F6836419}" dt="2024-06-27T06:31:24.915" v="266" actId="478"/>
          <ac:spMkLst>
            <pc:docMk/>
            <pc:sldMk cId="3379051262" sldId="273"/>
            <ac:spMk id="32" creationId="{B9987B83-5FD2-040C-85B7-976FBE83D0FE}"/>
          </ac:spMkLst>
        </pc:spChg>
        <pc:spChg chg="del">
          <ac:chgData name="Shirish Kirkole" userId="b801b43a-6bed-43d4-b211-2e9a99047a9e" providerId="ADAL" clId="{832C2500-0802-431C-9DC5-A540F6836419}" dt="2024-06-27T06:31:38.255" v="269" actId="478"/>
          <ac:spMkLst>
            <pc:docMk/>
            <pc:sldMk cId="3379051262" sldId="273"/>
            <ac:spMk id="36" creationId="{0322796A-AEA2-1BF5-1A02-1AB456341FA5}"/>
          </ac:spMkLst>
        </pc:spChg>
        <pc:grpChg chg="del">
          <ac:chgData name="Shirish Kirkole" userId="b801b43a-6bed-43d4-b211-2e9a99047a9e" providerId="ADAL" clId="{832C2500-0802-431C-9DC5-A540F6836419}" dt="2024-06-27T06:31:24.915" v="266" actId="478"/>
          <ac:grpSpMkLst>
            <pc:docMk/>
            <pc:sldMk cId="3379051262" sldId="273"/>
            <ac:grpSpMk id="28" creationId="{5015C6E2-147B-EEF2-7930-51A3ECB8125D}"/>
          </ac:grpSpMkLst>
        </pc:grpChg>
        <pc:grpChg chg="del">
          <ac:chgData name="Shirish Kirkole" userId="b801b43a-6bed-43d4-b211-2e9a99047a9e" providerId="ADAL" clId="{832C2500-0802-431C-9DC5-A540F6836419}" dt="2024-06-27T06:31:24.915" v="266" actId="478"/>
          <ac:grpSpMkLst>
            <pc:docMk/>
            <pc:sldMk cId="3379051262" sldId="273"/>
            <ac:grpSpMk id="29" creationId="{EA0555C5-EDFB-C8A0-35B9-7D78AAB33E12}"/>
          </ac:grpSpMkLst>
        </pc:grpChg>
        <pc:picChg chg="del">
          <ac:chgData name="Shirish Kirkole" userId="b801b43a-6bed-43d4-b211-2e9a99047a9e" providerId="ADAL" clId="{832C2500-0802-431C-9DC5-A540F6836419}" dt="2024-06-27T06:31:24.915" v="266" actId="478"/>
          <ac:picMkLst>
            <pc:docMk/>
            <pc:sldMk cId="3379051262" sldId="273"/>
            <ac:picMk id="2" creationId="{79AA3F45-F879-1237-253C-7B0462AA43B9}"/>
          </ac:picMkLst>
        </pc:picChg>
        <pc:cxnChg chg="del">
          <ac:chgData name="Shirish Kirkole" userId="b801b43a-6bed-43d4-b211-2e9a99047a9e" providerId="ADAL" clId="{832C2500-0802-431C-9DC5-A540F6836419}" dt="2024-06-27T06:31:28.538" v="267" actId="478"/>
          <ac:cxnSpMkLst>
            <pc:docMk/>
            <pc:sldMk cId="3379051262" sldId="273"/>
            <ac:cxnSpMk id="15" creationId="{F2887831-85B3-BDBC-183D-FD61CEAFEAAA}"/>
          </ac:cxnSpMkLst>
        </pc:cxnChg>
        <pc:cxnChg chg="del">
          <ac:chgData name="Shirish Kirkole" userId="b801b43a-6bed-43d4-b211-2e9a99047a9e" providerId="ADAL" clId="{832C2500-0802-431C-9DC5-A540F6836419}" dt="2024-06-27T06:31:34.765" v="268" actId="478"/>
          <ac:cxnSpMkLst>
            <pc:docMk/>
            <pc:sldMk cId="3379051262" sldId="273"/>
            <ac:cxnSpMk id="33" creationId="{65EB958C-A339-2BB1-E06A-880EBCA926D8}"/>
          </ac:cxnSpMkLst>
        </pc:cxnChg>
      </pc:sldChg>
    </pc:docChg>
  </pc:docChgLst>
  <pc:docChgLst>
    <pc:chgData name="Aditya Kulkarni" userId="84cae6b4-6a9a-4c0d-9341-b348f7a286d7" providerId="ADAL" clId="{218646F1-FD09-4A65-A9B9-3F680AFE1FB5}"/>
    <pc:docChg chg="custSel modSld sldOrd">
      <pc:chgData name="Aditya Kulkarni" userId="84cae6b4-6a9a-4c0d-9341-b348f7a286d7" providerId="ADAL" clId="{218646F1-FD09-4A65-A9B9-3F680AFE1FB5}" dt="2024-06-29T14:18:22.997" v="18"/>
      <pc:docMkLst>
        <pc:docMk/>
      </pc:docMkLst>
      <pc:sldChg chg="ord">
        <pc:chgData name="Aditya Kulkarni" userId="84cae6b4-6a9a-4c0d-9341-b348f7a286d7" providerId="ADAL" clId="{218646F1-FD09-4A65-A9B9-3F680AFE1FB5}" dt="2024-06-29T14:18:22.997" v="18"/>
        <pc:sldMkLst>
          <pc:docMk/>
          <pc:sldMk cId="681865785" sldId="264"/>
        </pc:sldMkLst>
      </pc:sldChg>
      <pc:sldChg chg="delSp modSp mod">
        <pc:chgData name="Aditya Kulkarni" userId="84cae6b4-6a9a-4c0d-9341-b348f7a286d7" providerId="ADAL" clId="{218646F1-FD09-4A65-A9B9-3F680AFE1FB5}" dt="2024-06-29T14:18:09.695" v="16" actId="20577"/>
        <pc:sldMkLst>
          <pc:docMk/>
          <pc:sldMk cId="3117675785" sldId="270"/>
        </pc:sldMkLst>
        <pc:spChg chg="mod">
          <ac:chgData name="Aditya Kulkarni" userId="84cae6b4-6a9a-4c0d-9341-b348f7a286d7" providerId="ADAL" clId="{218646F1-FD09-4A65-A9B9-3F680AFE1FB5}" dt="2024-06-29T14:18:09.695" v="16" actId="20577"/>
          <ac:spMkLst>
            <pc:docMk/>
            <pc:sldMk cId="3117675785" sldId="270"/>
            <ac:spMk id="5" creationId="{71682380-4238-FB96-BD0F-79F875FE5CCE}"/>
          </ac:spMkLst>
        </pc:spChg>
        <pc:spChg chg="mod">
          <ac:chgData name="Aditya Kulkarni" userId="84cae6b4-6a9a-4c0d-9341-b348f7a286d7" providerId="ADAL" clId="{218646F1-FD09-4A65-A9B9-3F680AFE1FB5}" dt="2024-06-29T14:17:40.615" v="6" actId="1076"/>
          <ac:spMkLst>
            <pc:docMk/>
            <pc:sldMk cId="3117675785" sldId="270"/>
            <ac:spMk id="9" creationId="{4421F125-CB00-2DB7-ECCC-87431FCAB8B5}"/>
          </ac:spMkLst>
        </pc:spChg>
        <pc:spChg chg="mod">
          <ac:chgData name="Aditya Kulkarni" userId="84cae6b4-6a9a-4c0d-9341-b348f7a286d7" providerId="ADAL" clId="{218646F1-FD09-4A65-A9B9-3F680AFE1FB5}" dt="2024-06-29T14:17:48.879" v="7" actId="1076"/>
          <ac:spMkLst>
            <pc:docMk/>
            <pc:sldMk cId="3117675785" sldId="270"/>
            <ac:spMk id="10" creationId="{7E64DD12-74F6-86A4-411C-6126EC1DE4BD}"/>
          </ac:spMkLst>
        </pc:spChg>
        <pc:spChg chg="mod">
          <ac:chgData name="Aditya Kulkarni" userId="84cae6b4-6a9a-4c0d-9341-b348f7a286d7" providerId="ADAL" clId="{218646F1-FD09-4A65-A9B9-3F680AFE1FB5}" dt="2024-06-29T14:17:30.639" v="4" actId="14100"/>
          <ac:spMkLst>
            <pc:docMk/>
            <pc:sldMk cId="3117675785" sldId="270"/>
            <ac:spMk id="27" creationId="{856DC8F0-2E2F-2953-2630-9CC4A1EDC681}"/>
          </ac:spMkLst>
        </pc:spChg>
        <pc:picChg chg="del">
          <ac:chgData name="Aditya Kulkarni" userId="84cae6b4-6a9a-4c0d-9341-b348f7a286d7" providerId="ADAL" clId="{218646F1-FD09-4A65-A9B9-3F680AFE1FB5}" dt="2024-06-29T14:17:36.264" v="5" actId="478"/>
          <ac:picMkLst>
            <pc:docMk/>
            <pc:sldMk cId="3117675785" sldId="270"/>
            <ac:picMk id="8" creationId="{6A707F04-94E5-790D-B25C-0B7DDB3A845D}"/>
          </ac:picMkLst>
        </pc:picChg>
        <pc:cxnChg chg="mod">
          <ac:chgData name="Aditya Kulkarni" userId="84cae6b4-6a9a-4c0d-9341-b348f7a286d7" providerId="ADAL" clId="{218646F1-FD09-4A65-A9B9-3F680AFE1FB5}" dt="2024-06-29T14:17:48.879" v="7" actId="1076"/>
          <ac:cxnSpMkLst>
            <pc:docMk/>
            <pc:sldMk cId="3117675785" sldId="270"/>
            <ac:cxnSpMk id="11" creationId="{7F573F74-3E48-BEB5-9C3A-9A4870C0515A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4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CEFC3-E2D0-4580-9ECA-2AF569219A1E}" type="datetimeFigureOut">
              <a:rPr lang="en-IN" smtClean="0"/>
              <a:t>29-06-2024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53A60-5364-4F9E-B375-3207804AC6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062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D4EB5-3E02-614B-BB18-668BE673F4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86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emf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FCA1E3-3298-9140-FFB4-72CEAF7C805E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5D30BE-7ACD-7235-1775-0FFA2D8904AF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4D6B2F-B4AE-A3B5-9C03-4E75016DB4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77C972-389D-9E96-E420-6986C0C026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DC75C1-0D1B-684B-D319-267B5909AE02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471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3687C577-048B-1FA1-0916-995ED5796B0C}"/>
              </a:ext>
            </a:extLst>
          </p:cNvPr>
          <p:cNvSpPr/>
          <p:nvPr userDrawn="1"/>
        </p:nvSpPr>
        <p:spPr>
          <a:xfrm rot="-5400000">
            <a:off x="2888672" y="-2888672"/>
            <a:ext cx="6414655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chemeClr val="bg1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391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>
            <a:extLst>
              <a:ext uri="{FF2B5EF4-FFF2-40B4-BE49-F238E27FC236}">
                <a16:creationId xmlns:a16="http://schemas.microsoft.com/office/drawing/2014/main" id="{FC54D1F2-D377-D3E0-AF3C-5B8929A1DFCA}"/>
              </a:ext>
            </a:extLst>
          </p:cNvPr>
          <p:cNvSpPr/>
          <p:nvPr userDrawn="1"/>
        </p:nvSpPr>
        <p:spPr>
          <a:xfrm rot="-5400000">
            <a:off x="2923309" y="-2923309"/>
            <a:ext cx="6345382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7555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78557769-7E98-AC95-7A3B-9FD3D93BBF9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4772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2">
            <a:extLst>
              <a:ext uri="{FF2B5EF4-FFF2-40B4-BE49-F238E27FC236}">
                <a16:creationId xmlns:a16="http://schemas.microsoft.com/office/drawing/2014/main" id="{017E8AAD-F0C0-1CBC-68B7-41968483903D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5197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2">
            <a:extLst>
              <a:ext uri="{FF2B5EF4-FFF2-40B4-BE49-F238E27FC236}">
                <a16:creationId xmlns:a16="http://schemas.microsoft.com/office/drawing/2014/main" id="{35529C05-3217-CF18-E95C-BAAF16D69198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95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">
            <a:extLst>
              <a:ext uri="{FF2B5EF4-FFF2-40B4-BE49-F238E27FC236}">
                <a16:creationId xmlns:a16="http://schemas.microsoft.com/office/drawing/2014/main" id="{F8935D78-F32A-112D-E0D4-4965B8BAAC5F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0652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reeform 2">
            <a:extLst>
              <a:ext uri="{FF2B5EF4-FFF2-40B4-BE49-F238E27FC236}">
                <a16:creationId xmlns:a16="http://schemas.microsoft.com/office/drawing/2014/main" id="{9E858AB8-CC71-90D1-A126-89842A19EBBE}"/>
              </a:ext>
            </a:extLst>
          </p:cNvPr>
          <p:cNvSpPr/>
          <p:nvPr userDrawn="1"/>
        </p:nvSpPr>
        <p:spPr>
          <a:xfrm rot="-5400000">
            <a:off x="2895600" y="-2895600"/>
            <a:ext cx="6400800" cy="12192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26803" r="-12555" b="-10863"/>
            </a:stretch>
          </a:blipFill>
        </p:spPr>
        <p:txBody>
          <a:bodyPr/>
          <a:lstStyle/>
          <a:p>
            <a:pPr marL="0" lvl="0" indent="0" algn="just">
              <a:lnSpc>
                <a:spcPts val="4199"/>
              </a:lnSpc>
              <a:spcBef>
                <a:spcPct val="0"/>
              </a:spcBef>
            </a:pPr>
            <a:endParaRPr lang="en-US" sz="1800" spc="11">
              <a:solidFill>
                <a:srgbClr val="FFFFFF"/>
              </a:solidFill>
              <a:latin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20997048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3767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D64441-8BCD-7408-C27F-2F0C8A3B3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9226F-229F-7B82-863B-3BDB96CFC5DE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E63667-AB98-6F8A-81FB-92E67431DB3D}"/>
              </a:ext>
            </a:extLst>
          </p:cNvPr>
          <p:cNvSpPr txBox="1"/>
          <p:nvPr userDrawn="1"/>
        </p:nvSpPr>
        <p:spPr>
          <a:xfrm>
            <a:off x="2553221" y="2875001"/>
            <a:ext cx="70855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b="1" i="0">
                <a:solidFill>
                  <a:schemeClr val="bg2"/>
                </a:solidFill>
                <a:latin typeface="Frutiger LT Pro 55 Roman" panose="020B0602020204020204" pitchFamily="34" charset="77"/>
              </a:rPr>
              <a:t>Thank You</a:t>
            </a:r>
            <a:endParaRPr lang="en-US" sz="5400" b="1" i="0">
              <a:solidFill>
                <a:schemeClr val="bg2"/>
              </a:solidFill>
              <a:latin typeface="Frutiger LT Pro 55 Roman" panose="020B06020202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4229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7F311-1457-5C29-EE73-31AD6BF27B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7850"/>
            <a:ext cx="10515600" cy="435133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FD578D-6F1C-785E-4DEE-F4DB60857D0B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D52C3C2-02C9-7E19-4265-285ACAE2C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31F22B-AEE5-D2EC-7731-5BBF05B213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2792F2-B64A-1019-78BE-D5B5A171BC48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001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EAC8710-3874-585E-79C1-EB0F1E231E06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928C24-D4D9-1F34-9AA5-7D2400FDBF64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CF873D-6CFF-0E04-0739-479F69D6E6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C5DFA6-3E36-EC0D-AD31-6912907EA7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2AEFDD8-B6C7-EB68-7105-6513A80A0C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88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6A441A4-32D2-D862-FBD4-36105BE98FC5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9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A094102-CCF4-B804-0BAE-3F853A423999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617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DF1BD3-5D79-5DE1-42E0-786F8696E331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00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ACCD4F-7873-9234-92E4-43DA62DB3FAB}"/>
              </a:ext>
            </a:extLst>
          </p:cNvPr>
          <p:cNvSpPr/>
          <p:nvPr userDrawn="1"/>
        </p:nvSpPr>
        <p:spPr>
          <a:xfrm>
            <a:off x="0" y="-1378"/>
            <a:ext cx="12192000" cy="6859378"/>
          </a:xfrm>
          <a:prstGeom prst="rect">
            <a:avLst/>
          </a:prstGeom>
          <a:gradFill flip="none" rotWithShape="1">
            <a:gsLst>
              <a:gs pos="100000">
                <a:srgbClr val="01075D">
                  <a:alpha val="19000"/>
                  <a:lumMod val="28000"/>
                  <a:lumOff val="72000"/>
                </a:srgbClr>
              </a:gs>
              <a:gs pos="99000">
                <a:srgbClr val="E6C6F1">
                  <a:lumMod val="0"/>
                  <a:lumOff val="100000"/>
                </a:srgbClr>
              </a:gs>
              <a:gs pos="0">
                <a:srgbClr val="000E57">
                  <a:lumMod val="20000"/>
                  <a:lumOff val="80000"/>
                </a:srgbClr>
              </a:gs>
              <a:gs pos="100000">
                <a:srgbClr val="000E57">
                  <a:alpha val="0"/>
                  <a:lumMod val="0"/>
                  <a:lumOff val="10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58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FAE92-0087-A6CB-2835-E9B8992F2E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450" y="-1378"/>
            <a:ext cx="12194450" cy="6859378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C5B7B3-CC29-9E80-737D-CB9485DADE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1053" y="3632304"/>
            <a:ext cx="3745953" cy="757130"/>
          </a:xfrm>
          <a:noFill/>
        </p:spPr>
        <p:txBody>
          <a:bodyPr wrap="square" rtlCol="0">
            <a:spAutoFit/>
          </a:bodyPr>
          <a:lstStyle>
            <a:lvl1pPr algn="l">
              <a:defRPr lang="en-US" sz="2400" b="1" dirty="0">
                <a:solidFill>
                  <a:schemeClr val="accent3"/>
                </a:solidFill>
                <a:latin typeface="Trebuchet MS" panose="020B0703020202090204" pitchFamily="34" charset="0"/>
                <a:ea typeface="Trebuchet MS" panose="020B0703020202090204" pitchFamily="34" charset="0"/>
                <a:cs typeface="Calibri" panose="020F0502020204030204" pitchFamily="34" charset="0"/>
              </a:defRPr>
            </a:lvl1pPr>
          </a:lstStyle>
          <a:p>
            <a:pPr marL="0" lvl="0"/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272AE8E-DD74-36ED-0408-AF7A8E7336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053" y="5515499"/>
            <a:ext cx="5002530" cy="553482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13E99AF-1DBE-CB1F-C599-FF545B5A55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053" y="6068981"/>
            <a:ext cx="5584947" cy="439769"/>
          </a:xfrm>
        </p:spPr>
        <p:txBody>
          <a:bodyPr>
            <a:normAutofit/>
          </a:bodyPr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Trebuchet MS" panose="020B0703020202090204" pitchFamily="34" charset="0"/>
              </a:defRPr>
            </a:lvl1pPr>
          </a:lstStyle>
          <a:p>
            <a:pPr lvl="0"/>
            <a:r>
              <a:rPr lang="en-GB"/>
              <a:t>Presenter Name | Month, 20XX</a:t>
            </a:r>
            <a:endParaRPr lang="en-US"/>
          </a:p>
        </p:txBody>
      </p:sp>
      <p:pic>
        <p:nvPicPr>
          <p:cNvPr id="7" name="Picture 6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D18ED2C9-FBE3-4D72-D3FC-2C77043120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1176" y="349250"/>
            <a:ext cx="2230867" cy="41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656F8-AB61-AEDD-A264-E9E1C620A8C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11053" y="1917596"/>
            <a:ext cx="4038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385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D64441-8BCD-7408-C27F-2F0C8A3B39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Marcador de número de diapositiva 5">
            <a:extLst>
              <a:ext uri="{FF2B5EF4-FFF2-40B4-BE49-F238E27FC236}">
                <a16:creationId xmlns:a16="http://schemas.microsoft.com/office/drawing/2014/main" id="{B982187F-CBBE-F09C-0F6F-730E0F0B1244}"/>
              </a:ext>
            </a:extLst>
          </p:cNvPr>
          <p:cNvSpPr txBox="1">
            <a:spLocks/>
          </p:cNvSpPr>
          <p:nvPr/>
        </p:nvSpPr>
        <p:spPr>
          <a:xfrm>
            <a:off x="11221092" y="6437871"/>
            <a:ext cx="828094" cy="324138"/>
          </a:xfrm>
          <a:prstGeom prst="rect">
            <a:avLst/>
          </a:prstGeom>
        </p:spPr>
        <p:txBody>
          <a:bodyPr lIns="104891" tIns="52445" rIns="104891" bIns="52445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F439014-E629-42E3-A58B-61A0F1C8CFFE}" type="slidenum">
              <a:rPr lang="en-US" sz="1200" b="0" smtClean="0">
                <a:solidFill>
                  <a:srgbClr val="00001E"/>
                </a:solidFill>
                <a:latin typeface="Frutiger 45 Light" pitchFamily="2" charset="0"/>
                <a:cs typeface="Calibri" panose="020F0502020204030204" pitchFamily="34" charset="0"/>
              </a:rPr>
              <a:pPr algn="r"/>
              <a:t>‹#›</a:t>
            </a:fld>
            <a:endParaRPr lang="en-US" sz="1200" b="0">
              <a:solidFill>
                <a:srgbClr val="00001E"/>
              </a:solidFill>
              <a:latin typeface="Frutiger 45 Light" pitchFamily="2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9226F-229F-7B82-863B-3BDB96CFC5DE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E63667-AB98-6F8A-81FB-92E67431DB3D}"/>
              </a:ext>
            </a:extLst>
          </p:cNvPr>
          <p:cNvSpPr txBox="1"/>
          <p:nvPr userDrawn="1"/>
        </p:nvSpPr>
        <p:spPr>
          <a:xfrm>
            <a:off x="2553221" y="2875001"/>
            <a:ext cx="7085558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b="1" i="0">
                <a:solidFill>
                  <a:schemeClr val="bg2"/>
                </a:solidFill>
                <a:latin typeface="Frutiger LT Pro 55 Roman" panose="020B0602020204020204" pitchFamily="34" charset="77"/>
              </a:rPr>
              <a:t>Thank You</a:t>
            </a:r>
            <a:endParaRPr lang="en-US" sz="5400" b="1" i="0">
              <a:solidFill>
                <a:schemeClr val="bg2"/>
              </a:solidFill>
              <a:latin typeface="Frutiger LT Pro 55 Roman" panose="020B0602020204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68471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73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1" r:id="rId3"/>
    <p:sldLayoutId id="2147483666" r:id="rId4"/>
    <p:sldLayoutId id="2147483667" r:id="rId5"/>
    <p:sldLayoutId id="2147483668" r:id="rId6"/>
    <p:sldLayoutId id="2147483669" r:id="rId7"/>
    <p:sldLayoutId id="2147483674" r:id="rId8"/>
    <p:sldLayoutId id="214748367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AF9E0-F412-4710-97DE-78B8A5CA5F23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779BE6-7F5C-6C75-52C3-7F2EE1F69B3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rcRect/>
          <a:stretch/>
        </p:blipFill>
        <p:spPr>
          <a:xfrm>
            <a:off x="519223" y="6453584"/>
            <a:ext cx="923675" cy="2994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4B6361-481F-3298-5CB3-78E0DADF68D9}"/>
              </a:ext>
            </a:extLst>
          </p:cNvPr>
          <p:cNvSpPr txBox="1"/>
          <p:nvPr userDrawn="1"/>
        </p:nvSpPr>
        <p:spPr>
          <a:xfrm>
            <a:off x="3048000" y="6425185"/>
            <a:ext cx="6096000" cy="248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©</a:t>
            </a:r>
            <a:r>
              <a:rPr lang="en-US" sz="1000" err="1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LTIMindtree</a:t>
            </a:r>
            <a:r>
              <a:rPr lang="en-US" sz="1000">
                <a:solidFill>
                  <a:srgbClr val="97A0A4"/>
                </a:solidFill>
                <a:effectLst/>
                <a:latin typeface="Frutiger LT Pro 45 Light" panose="020B0403030504020204" pitchFamily="34" charset="77"/>
                <a:ea typeface="Frutiger LT Pro 45 Light" panose="020B0403030504020204" pitchFamily="34" charset="77"/>
                <a:cs typeface="Calibri" panose="020F0502020204030204" pitchFamily="34" charset="0"/>
              </a:rPr>
              <a:t> | Privileged and Confidential 2024</a:t>
            </a:r>
            <a:endParaRPr lang="en-IN" sz="1000">
              <a:solidFill>
                <a:srgbClr val="595959"/>
              </a:solidFill>
              <a:effectLst/>
              <a:latin typeface="Frutiger LT Pro 45 Light" panose="020B0403030504020204" pitchFamily="34" charset="77"/>
              <a:ea typeface="Frutiger LT Pro 45 Light" panose="020B0403030504020204" pitchFamily="34" charset="77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2E7009-CDEE-C86C-2508-A7BC22CED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r="6109"/>
          <a:stretch/>
        </p:blipFill>
        <p:spPr>
          <a:xfrm>
            <a:off x="1679057" y="6450096"/>
            <a:ext cx="1231295" cy="23240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ED7B37-3AD5-7ABD-90BC-D5CA719358BC}"/>
              </a:ext>
            </a:extLst>
          </p:cNvPr>
          <p:cNvCxnSpPr>
            <a:cxnSpLocks/>
          </p:cNvCxnSpPr>
          <p:nvPr userDrawn="1"/>
        </p:nvCxnSpPr>
        <p:spPr>
          <a:xfrm>
            <a:off x="1560977" y="6466741"/>
            <a:ext cx="0" cy="1939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068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rutiger LT Pro 45 Light" panose="020B0403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nvoicecopilot.drake-ltim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76A3A9-EFA8-78E0-D6D5-5F8746EAF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052" y="3798503"/>
            <a:ext cx="7512071" cy="42473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Invoice Co-Pilot using Gen AI For Paramount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CE14772-869D-F194-A7E2-983882FAB3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053" y="4684226"/>
            <a:ext cx="5002530" cy="553482"/>
          </a:xfrm>
        </p:spPr>
        <p:txBody>
          <a:bodyPr/>
          <a:lstStyle/>
          <a:p>
            <a:r>
              <a:rPr lang="en-US"/>
              <a:t>July 2024</a:t>
            </a:r>
          </a:p>
        </p:txBody>
      </p:sp>
    </p:spTree>
    <p:extLst>
      <p:ext uri="{BB962C8B-B14F-4D97-AF65-F5344CB8AC3E}">
        <p14:creationId xmlns:p14="http://schemas.microsoft.com/office/powerpoint/2010/main" val="838643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934D4B7-2047-1551-8D78-67EEC1A84052}"/>
              </a:ext>
            </a:extLst>
          </p:cNvPr>
          <p:cNvSpPr/>
          <p:nvPr/>
        </p:nvSpPr>
        <p:spPr>
          <a:xfrm rot="10800000" flipV="1">
            <a:off x="0" y="0"/>
            <a:ext cx="11541578" cy="6370195"/>
          </a:xfrm>
          <a:custGeom>
            <a:avLst/>
            <a:gdLst>
              <a:gd name="connsiteX0" fmla="*/ 0 w 9704390"/>
              <a:gd name="connsiteY0" fmla="*/ 6856844 h 6858000"/>
              <a:gd name="connsiteX1" fmla="*/ 45720 w 9704390"/>
              <a:gd name="connsiteY1" fmla="*/ 6858000 h 6858000"/>
              <a:gd name="connsiteX2" fmla="*/ 0 w 9704390"/>
              <a:gd name="connsiteY2" fmla="*/ 6858000 h 6858000"/>
              <a:gd name="connsiteX3" fmla="*/ 45720 w 9704390"/>
              <a:gd name="connsiteY3" fmla="*/ 0 h 6858000"/>
              <a:gd name="connsiteX4" fmla="*/ 9704390 w 9704390"/>
              <a:gd name="connsiteY4" fmla="*/ 0 h 6858000"/>
              <a:gd name="connsiteX5" fmla="*/ 9704390 w 9704390"/>
              <a:gd name="connsiteY5" fmla="*/ 6858000 h 6858000"/>
              <a:gd name="connsiteX6" fmla="*/ 45720 w 9704390"/>
              <a:gd name="connsiteY6" fmla="*/ 6858000 h 6858000"/>
              <a:gd name="connsiteX7" fmla="*/ 3474720 w 9704390"/>
              <a:gd name="connsiteY7" fmla="*/ 3429000 h 6858000"/>
              <a:gd name="connsiteX8" fmla="*/ 45720 w 9704390"/>
              <a:gd name="connsiteY8" fmla="*/ 0 h 6858000"/>
              <a:gd name="connsiteX9" fmla="*/ 0 w 9704390"/>
              <a:gd name="connsiteY9" fmla="*/ 0 h 6858000"/>
              <a:gd name="connsiteX10" fmla="*/ 45720 w 9704390"/>
              <a:gd name="connsiteY10" fmla="*/ 0 h 6858000"/>
              <a:gd name="connsiteX11" fmla="*/ 0 w 9704390"/>
              <a:gd name="connsiteY11" fmla="*/ 11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04390" h="6858000">
                <a:moveTo>
                  <a:pt x="0" y="6856844"/>
                </a:moveTo>
                <a:lnTo>
                  <a:pt x="45720" y="6858000"/>
                </a:lnTo>
                <a:lnTo>
                  <a:pt x="0" y="6858000"/>
                </a:lnTo>
                <a:close/>
                <a:moveTo>
                  <a:pt x="45720" y="0"/>
                </a:moveTo>
                <a:lnTo>
                  <a:pt x="9704390" y="0"/>
                </a:lnTo>
                <a:lnTo>
                  <a:pt x="9704390" y="6858000"/>
                </a:lnTo>
                <a:lnTo>
                  <a:pt x="45720" y="6858000"/>
                </a:lnTo>
                <a:cubicBezTo>
                  <a:pt x="1939504" y="6858000"/>
                  <a:pt x="3474720" y="5322784"/>
                  <a:pt x="3474720" y="3429000"/>
                </a:cubicBezTo>
                <a:cubicBezTo>
                  <a:pt x="3474720" y="1535216"/>
                  <a:pt x="1939504" y="0"/>
                  <a:pt x="45720" y="0"/>
                </a:cubicBezTo>
                <a:close/>
                <a:moveTo>
                  <a:pt x="0" y="0"/>
                </a:moveTo>
                <a:lnTo>
                  <a:pt x="45720" y="0"/>
                </a:lnTo>
                <a:lnTo>
                  <a:pt x="0" y="1156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317500" dist="889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887831-85B3-BDBC-183D-FD61CEAFEAAA}"/>
              </a:ext>
            </a:extLst>
          </p:cNvPr>
          <p:cNvCxnSpPr>
            <a:cxnSpLocks/>
          </p:cNvCxnSpPr>
          <p:nvPr/>
        </p:nvCxnSpPr>
        <p:spPr>
          <a:xfrm>
            <a:off x="4023624" y="3748310"/>
            <a:ext cx="304144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015C6E2-147B-EEF2-7930-51A3ECB8125D}"/>
              </a:ext>
            </a:extLst>
          </p:cNvPr>
          <p:cNvGrpSpPr/>
          <p:nvPr/>
        </p:nvGrpSpPr>
        <p:grpSpPr>
          <a:xfrm>
            <a:off x="177726" y="1013251"/>
            <a:ext cx="3794609" cy="3550252"/>
            <a:chOff x="297646" y="1702798"/>
            <a:chExt cx="3496409" cy="3550252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7355F07-0EAB-BCFE-2376-86961DF13D87}"/>
                </a:ext>
              </a:extLst>
            </p:cNvPr>
            <p:cNvSpPr/>
            <p:nvPr/>
          </p:nvSpPr>
          <p:spPr>
            <a:xfrm>
              <a:off x="297646" y="1702798"/>
              <a:ext cx="3496409" cy="3550252"/>
            </a:xfrm>
            <a:prstGeom prst="roundRect">
              <a:avLst>
                <a:gd name="adj" fmla="val 8235"/>
              </a:avLst>
            </a:prstGeom>
            <a:solidFill>
              <a:srgbClr val="000B22"/>
            </a:solidFill>
            <a:ln w="6350">
              <a:solidFill>
                <a:srgbClr val="00457B"/>
              </a:solidFill>
              <a:prstDash val="lgDash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E8D4E33-F1BE-3A82-4F4A-7408CB8A06DB}"/>
                </a:ext>
              </a:extLst>
            </p:cNvPr>
            <p:cNvSpPr txBox="1"/>
            <p:nvPr/>
          </p:nvSpPr>
          <p:spPr>
            <a:xfrm>
              <a:off x="481006" y="1869072"/>
              <a:ext cx="2533725" cy="4456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2400" b="1" dirty="0">
                  <a:solidFill>
                    <a:srgbClr val="00B0F0">
                      <a:alpha val="90000"/>
                    </a:srgbClr>
                  </a:solidFill>
                  <a:latin typeface="Frutiger 45 bold"/>
                </a:rPr>
                <a:t>Business Case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1682380-4238-FB96-BD0F-79F875FE5CCE}"/>
                </a:ext>
              </a:extLst>
            </p:cNvPr>
            <p:cNvSpPr txBox="1"/>
            <p:nvPr/>
          </p:nvSpPr>
          <p:spPr>
            <a:xfrm>
              <a:off x="411219" y="2628675"/>
              <a:ext cx="3104141" cy="26161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Business Users are creating FI Invoices manually in the system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This is time consuming efforts, and users have to enter every detail of Invoice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During Month end close Users need to finish regular invoices before period close along with  Ancillary tasks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81842CC-C2CA-F011-8149-5543535D51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1006" y="2456967"/>
              <a:ext cx="3176807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alpha val="0"/>
                    </a:schemeClr>
                  </a:gs>
                  <a:gs pos="57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A0555C5-EDFB-C8A0-35B9-7D78AAB33E12}"/>
              </a:ext>
            </a:extLst>
          </p:cNvPr>
          <p:cNvGrpSpPr/>
          <p:nvPr/>
        </p:nvGrpSpPr>
        <p:grpSpPr>
          <a:xfrm>
            <a:off x="4201904" y="998260"/>
            <a:ext cx="3576753" cy="3722030"/>
            <a:chOff x="4306836" y="1702797"/>
            <a:chExt cx="3576753" cy="372203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B6AE1113-1FFB-B445-80CB-7AE70B9DEF3F}"/>
                </a:ext>
              </a:extLst>
            </p:cNvPr>
            <p:cNvSpPr/>
            <p:nvPr/>
          </p:nvSpPr>
          <p:spPr>
            <a:xfrm>
              <a:off x="4306836" y="1702797"/>
              <a:ext cx="3576753" cy="3565242"/>
            </a:xfrm>
            <a:prstGeom prst="roundRect">
              <a:avLst>
                <a:gd name="adj" fmla="val 8235"/>
              </a:avLst>
            </a:prstGeom>
            <a:solidFill>
              <a:srgbClr val="000B22"/>
            </a:solidFill>
            <a:ln w="6350">
              <a:solidFill>
                <a:srgbClr val="00457B"/>
              </a:solidFill>
              <a:prstDash val="lgDash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2318DBF-E90F-2059-A7AC-B71F9B978456}"/>
                </a:ext>
              </a:extLst>
            </p:cNvPr>
            <p:cNvSpPr txBox="1"/>
            <p:nvPr/>
          </p:nvSpPr>
          <p:spPr>
            <a:xfrm>
              <a:off x="4405439" y="1887077"/>
              <a:ext cx="259194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2400" b="1" dirty="0">
                  <a:solidFill>
                    <a:schemeClr val="accent4"/>
                  </a:solidFill>
                  <a:latin typeface="Frutiger 45 bold"/>
                  <a:ea typeface="STKaiti"/>
                  <a:cs typeface="Calibri Light" panose="020F0302020204030204" pitchFamily="34" charset="0"/>
                </a:rPr>
                <a:t>Solution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DE250FD-C4E5-9D75-7C6A-8B402D167F84}"/>
                </a:ext>
              </a:extLst>
            </p:cNvPr>
            <p:cNvSpPr txBox="1"/>
            <p:nvPr/>
          </p:nvSpPr>
          <p:spPr>
            <a:xfrm>
              <a:off x="4416346" y="2562505"/>
              <a:ext cx="3237674" cy="28623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Gen AI application 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Read emails having approved PDFs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Extract PDF data and post customer invoice in SAP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Provide posting status to user</a:t>
              </a:r>
            </a:p>
            <a:p>
              <a:pPr marL="171450" indent="-171450"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Frutiger 45 Light"/>
                </a:rPr>
                <a:t>User dashboard to manual upload of PDF</a:t>
              </a:r>
            </a:p>
            <a:p>
              <a:pPr>
                <a:spcAft>
                  <a:spcPts val="1200"/>
                </a:spcAft>
              </a:pPr>
              <a:endParaRPr lang="en-US" sz="1600" dirty="0">
                <a:solidFill>
                  <a:schemeClr val="bg1"/>
                </a:solidFill>
                <a:latin typeface="Frutiger 45 Light"/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403886A-C310-0762-AF8D-758EF963F0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87736" y="2423692"/>
              <a:ext cx="3249806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>
                      <a:alpha val="0"/>
                    </a:schemeClr>
                  </a:gs>
                  <a:gs pos="5700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856DC8F0-2E2F-2953-2630-9CC4A1EDC681}"/>
              </a:ext>
            </a:extLst>
          </p:cNvPr>
          <p:cNvSpPr txBox="1">
            <a:spLocks/>
          </p:cNvSpPr>
          <p:nvPr/>
        </p:nvSpPr>
        <p:spPr>
          <a:xfrm>
            <a:off x="148455" y="64528"/>
            <a:ext cx="10195080" cy="95212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R="0" lvl="0" indent="0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Frutiger LT Pro 55 Roman" panose="020B0602020204020204" pitchFamily="34" charset="77"/>
                <a:cs typeface="Calibri" panose="020F0502020204030204" pitchFamily="34" charset="0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Frutiger LT Pro 55 Roman" panose="020B0602020204020204" pitchFamily="34" charset="77"/>
                <a:cs typeface="Calibri" panose="020F0502020204030204" pitchFamily="34" charset="0"/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Frutiger LT Pro 55 Roman" panose="020B0602020204020204" pitchFamily="34" charset="77"/>
                <a:cs typeface="Calibri" panose="020F0502020204030204" pitchFamily="34" charset="0"/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Frutiger LT Pro 55 Roman" panose="020B0602020204020204" pitchFamily="34" charset="77"/>
                <a:cs typeface="Calibri" panose="020F0502020204030204" pitchFamily="34" charset="0"/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Frutiger LT Pro 55 Roman" panose="020B0602020204020204" pitchFamily="34" charset="77"/>
                <a:cs typeface="Calibri" panose="020F0502020204030204" pitchFamily="34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Invoice Co-Pilot For Automatic Customer Invoice Posting 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6D53BBF8-E9F1-A40E-F3F9-BAFEE9793DD5}"/>
              </a:ext>
            </a:extLst>
          </p:cNvPr>
          <p:cNvSpPr/>
          <p:nvPr/>
        </p:nvSpPr>
        <p:spPr>
          <a:xfrm>
            <a:off x="247720" y="4673942"/>
            <a:ext cx="11806533" cy="1592358"/>
          </a:xfrm>
          <a:prstGeom prst="roundRect">
            <a:avLst>
              <a:gd name="adj" fmla="val 8235"/>
            </a:avLst>
          </a:prstGeom>
          <a:solidFill>
            <a:srgbClr val="000B22"/>
          </a:solidFill>
          <a:ln w="6350">
            <a:solidFill>
              <a:srgbClr val="00457B"/>
            </a:solidFill>
            <a:prstDash val="lgDash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E7538C3-4F3B-CC5A-6FB8-445CC73D2974}"/>
              </a:ext>
            </a:extLst>
          </p:cNvPr>
          <p:cNvSpPr txBox="1"/>
          <p:nvPr/>
        </p:nvSpPr>
        <p:spPr>
          <a:xfrm>
            <a:off x="378771" y="4730422"/>
            <a:ext cx="545740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00B0F0">
                    <a:alpha val="90000"/>
                  </a:srgbClr>
                </a:solidFill>
                <a:latin typeface="Frutiger 45 bold"/>
              </a:rPr>
              <a:t>Impact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9987B83-5FD2-040C-85B7-976FBE83D0FE}"/>
              </a:ext>
            </a:extLst>
          </p:cNvPr>
          <p:cNvSpPr txBox="1"/>
          <p:nvPr/>
        </p:nvSpPr>
        <p:spPr>
          <a:xfrm>
            <a:off x="378772" y="5359044"/>
            <a:ext cx="59418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utiger 45 Light"/>
              </a:rPr>
              <a:t>Automation of approx. 9000 customer invoice postings per annum</a:t>
            </a:r>
          </a:p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utiger 45 Light"/>
              </a:rPr>
              <a:t>Reduction in manual data errors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5EB958C-A339-2BB1-E06A-880EBCA926D8}"/>
              </a:ext>
            </a:extLst>
          </p:cNvPr>
          <p:cNvCxnSpPr>
            <a:cxnSpLocks/>
          </p:cNvCxnSpPr>
          <p:nvPr/>
        </p:nvCxnSpPr>
        <p:spPr>
          <a:xfrm>
            <a:off x="376724" y="5222736"/>
            <a:ext cx="11285887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57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322796A-AEA2-1BF5-1A02-1AB456341FA5}"/>
              </a:ext>
            </a:extLst>
          </p:cNvPr>
          <p:cNvSpPr txBox="1"/>
          <p:nvPr/>
        </p:nvSpPr>
        <p:spPr>
          <a:xfrm>
            <a:off x="6243488" y="5379249"/>
            <a:ext cx="59418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utiger 45 Light"/>
              </a:rPr>
              <a:t>Substantial reduction of user efforts in this process </a:t>
            </a:r>
          </a:p>
          <a:p>
            <a:pPr marL="171450" indent="-1714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Frutiger 45 Light"/>
              </a:rPr>
              <a:t>Smooth reconciliation  process In the  month end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21F125-CB00-2DB7-ECCC-87431FCAB8B5}"/>
              </a:ext>
            </a:extLst>
          </p:cNvPr>
          <p:cNvSpPr txBox="1"/>
          <p:nvPr/>
        </p:nvSpPr>
        <p:spPr>
          <a:xfrm>
            <a:off x="8008226" y="1877040"/>
            <a:ext cx="41455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Framework can be used for scenarios involving reading physical document data in any language and posting document in SAP (S/4HANA or ECC) e.g.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Sales order creation by reading PO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Return order creation by reading serial number/batch number</a:t>
            </a:r>
          </a:p>
          <a:p>
            <a:pPr marL="285750" indent="-285750">
              <a:buFontTx/>
              <a:buChar char="-"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64DD12-74F6-86A4-411C-6126EC1DE4BD}"/>
              </a:ext>
            </a:extLst>
          </p:cNvPr>
          <p:cNvSpPr txBox="1"/>
          <p:nvPr/>
        </p:nvSpPr>
        <p:spPr>
          <a:xfrm>
            <a:off x="9176279" y="1257490"/>
            <a:ext cx="25919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4"/>
                </a:solidFill>
                <a:latin typeface="Frutiger 45 bold"/>
                <a:ea typeface="STKaiti"/>
                <a:cs typeface="Calibri Light" panose="020F0302020204030204" pitchFamily="34" charset="0"/>
              </a:rPr>
              <a:t>Scalability</a:t>
            </a:r>
            <a:endParaRPr lang="en-IN" sz="2400" b="1" dirty="0">
              <a:solidFill>
                <a:schemeClr val="accent4"/>
              </a:solidFill>
              <a:latin typeface="Frutiger 45 bold"/>
              <a:ea typeface="STKaiti"/>
              <a:cs typeface="Calibri Light" panose="020F030202020403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573F74-3E48-BEB5-9C3A-9A4870C0515A}"/>
              </a:ext>
            </a:extLst>
          </p:cNvPr>
          <p:cNvCxnSpPr>
            <a:cxnSpLocks/>
          </p:cNvCxnSpPr>
          <p:nvPr/>
        </p:nvCxnSpPr>
        <p:spPr>
          <a:xfrm>
            <a:off x="8147749" y="1700924"/>
            <a:ext cx="3899598" cy="18231"/>
          </a:xfrm>
          <a:prstGeom prst="line">
            <a:avLst/>
          </a:prstGeom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57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675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BAB5B-559E-711A-CE01-B2EB9385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811" y="182914"/>
            <a:ext cx="10515600" cy="713048"/>
          </a:xfrm>
        </p:spPr>
        <p:txBody>
          <a:bodyPr>
            <a:normAutofit fontScale="90000"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sz="2800" dirty="0"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rPr>
              <a:t>Process flow for Invoice Co-Piot in Gen AI App For Manual Upload…</a:t>
            </a:r>
            <a:endParaRPr lang="en-IN" sz="2800" dirty="0">
              <a:latin typeface="Frutiger LT Pro 55 Roman" panose="020B0602020204020204" pitchFamily="34" charset="77"/>
              <a:ea typeface="+mn-ea"/>
              <a:cs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0BBC4A-D8B2-B28B-CCAE-EDFD627B6E96}"/>
              </a:ext>
            </a:extLst>
          </p:cNvPr>
          <p:cNvSpPr/>
          <p:nvPr/>
        </p:nvSpPr>
        <p:spPr>
          <a:xfrm>
            <a:off x="2549230" y="1029279"/>
            <a:ext cx="1415916" cy="6928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Email with Approved PDF attachment</a:t>
            </a:r>
            <a:endParaRPr lang="en-IN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D929D0-8032-2B15-948F-5ACD1A2A9217}"/>
              </a:ext>
            </a:extLst>
          </p:cNvPr>
          <p:cNvSpPr/>
          <p:nvPr/>
        </p:nvSpPr>
        <p:spPr>
          <a:xfrm>
            <a:off x="5791200" y="1019939"/>
            <a:ext cx="1122218" cy="7021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Download PDFs</a:t>
            </a:r>
            <a:endParaRPr lang="en-IN" sz="14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0216FC5-ED4A-13DB-59B5-1A0D525225BD}"/>
              </a:ext>
            </a:extLst>
          </p:cNvPr>
          <p:cNvSpPr/>
          <p:nvPr/>
        </p:nvSpPr>
        <p:spPr>
          <a:xfrm>
            <a:off x="290946" y="818300"/>
            <a:ext cx="11540836" cy="53746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DB98074-6585-029D-D789-D1D91A0250EA}"/>
              </a:ext>
            </a:extLst>
          </p:cNvPr>
          <p:cNvCxnSpPr>
            <a:cxnSpLocks/>
          </p:cNvCxnSpPr>
          <p:nvPr/>
        </p:nvCxnSpPr>
        <p:spPr>
          <a:xfrm>
            <a:off x="983671" y="818300"/>
            <a:ext cx="0" cy="5374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6EFDEFB-4DF6-E1F9-7278-70EB88132933}"/>
              </a:ext>
            </a:extLst>
          </p:cNvPr>
          <p:cNvCxnSpPr>
            <a:cxnSpLocks/>
          </p:cNvCxnSpPr>
          <p:nvPr/>
        </p:nvCxnSpPr>
        <p:spPr>
          <a:xfrm>
            <a:off x="290945" y="1953485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D6AB7595-003F-B1EC-A467-909A51AEB1D3}"/>
              </a:ext>
            </a:extLst>
          </p:cNvPr>
          <p:cNvSpPr/>
          <p:nvPr/>
        </p:nvSpPr>
        <p:spPr>
          <a:xfrm>
            <a:off x="3364925" y="2611659"/>
            <a:ext cx="1094508" cy="5745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Upload PDFs</a:t>
            </a:r>
            <a:endParaRPr lang="en-IN" sz="1400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EBA4C2C-B355-23B2-36CD-E6EA1691E157}"/>
              </a:ext>
            </a:extLst>
          </p:cNvPr>
          <p:cNvCxnSpPr>
            <a:cxnSpLocks/>
          </p:cNvCxnSpPr>
          <p:nvPr/>
        </p:nvCxnSpPr>
        <p:spPr>
          <a:xfrm>
            <a:off x="290945" y="4039710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FD36541-4B9E-5AA0-115D-D57D21126253}"/>
              </a:ext>
            </a:extLst>
          </p:cNvPr>
          <p:cNvCxnSpPr>
            <a:cxnSpLocks/>
          </p:cNvCxnSpPr>
          <p:nvPr/>
        </p:nvCxnSpPr>
        <p:spPr>
          <a:xfrm>
            <a:off x="290945" y="5049989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9F33EA2-B3B8-CA6F-7117-8E99CF52B00D}"/>
              </a:ext>
            </a:extLst>
          </p:cNvPr>
          <p:cNvSpPr txBox="1"/>
          <p:nvPr/>
        </p:nvSpPr>
        <p:spPr>
          <a:xfrm rot="16200000">
            <a:off x="15114" y="2805531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 AI App </a:t>
            </a:r>
            <a:endParaRPr lang="en-IN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2BCFEB4-15D9-2A18-8F9C-3DD68305060A}"/>
              </a:ext>
            </a:extLst>
          </p:cNvPr>
          <p:cNvSpPr txBox="1"/>
          <p:nvPr/>
        </p:nvSpPr>
        <p:spPr>
          <a:xfrm rot="16200000">
            <a:off x="393420" y="436985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CPI </a:t>
            </a:r>
            <a:endParaRPr lang="en-IN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A46394A-41EC-B0B8-3F45-ECA661D378E1}"/>
              </a:ext>
            </a:extLst>
          </p:cNvPr>
          <p:cNvSpPr txBox="1"/>
          <p:nvPr/>
        </p:nvSpPr>
        <p:spPr>
          <a:xfrm rot="16200000">
            <a:off x="405702" y="5457550"/>
            <a:ext cx="54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SAP</a:t>
            </a:r>
            <a:endParaRPr lang="en-IN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F84A688-7878-DF3B-ABC0-3A11B63D3065}"/>
              </a:ext>
            </a:extLst>
          </p:cNvPr>
          <p:cNvSpPr/>
          <p:nvPr/>
        </p:nvSpPr>
        <p:spPr>
          <a:xfrm>
            <a:off x="4737539" y="2607359"/>
            <a:ext cx="1345326" cy="561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Extraction  (Azure OCR)</a:t>
            </a:r>
            <a:endParaRPr lang="en-IN" sz="14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6720554-2C63-C9A7-7731-105E50AD863A}"/>
              </a:ext>
            </a:extLst>
          </p:cNvPr>
          <p:cNvSpPr/>
          <p:nvPr/>
        </p:nvSpPr>
        <p:spPr>
          <a:xfrm>
            <a:off x="6411192" y="2593502"/>
            <a:ext cx="1190048" cy="5927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Cleaning (Python)</a:t>
            </a:r>
            <a:endParaRPr lang="en-IN" sz="14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EEEF71F-99ED-25DD-4A96-E26F4441B051}"/>
              </a:ext>
            </a:extLst>
          </p:cNvPr>
          <p:cNvSpPr/>
          <p:nvPr/>
        </p:nvSpPr>
        <p:spPr>
          <a:xfrm>
            <a:off x="7941097" y="2591680"/>
            <a:ext cx="1630956" cy="5907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to JSON </a:t>
            </a:r>
          </a:p>
          <a:p>
            <a:pPr algn="ctr"/>
            <a:r>
              <a:rPr lang="en-US" sz="1400" dirty="0"/>
              <a:t>( Azure Open AI)</a:t>
            </a:r>
            <a:endParaRPr lang="en-IN" sz="14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EB77B04-AB67-DC26-CB32-2BC752442D30}"/>
              </a:ext>
            </a:extLst>
          </p:cNvPr>
          <p:cNvSpPr/>
          <p:nvPr/>
        </p:nvSpPr>
        <p:spPr>
          <a:xfrm>
            <a:off x="1482437" y="4282242"/>
            <a:ext cx="1946560" cy="6110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JSON to IDOC conversion</a:t>
            </a:r>
            <a:endParaRPr lang="en-IN" sz="14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0CD07CE-49C2-5C1E-AA37-F23173B18153}"/>
              </a:ext>
            </a:extLst>
          </p:cNvPr>
          <p:cNvSpPr/>
          <p:nvPr/>
        </p:nvSpPr>
        <p:spPr>
          <a:xfrm>
            <a:off x="1503215" y="5390928"/>
            <a:ext cx="1925781" cy="631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Post customer invoice </a:t>
            </a:r>
          </a:p>
          <a:p>
            <a:pPr algn="ctr"/>
            <a:r>
              <a:rPr lang="en-US" sz="1400" dirty="0"/>
              <a:t>(FB70)</a:t>
            </a:r>
            <a:endParaRPr lang="en-IN" sz="1400" dirty="0"/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2E37C6F6-3ACD-E5E1-BF6B-E36DEB1ACFFD}"/>
              </a:ext>
            </a:extLst>
          </p:cNvPr>
          <p:cNvCxnSpPr>
            <a:cxnSpLocks/>
            <a:stCxn id="55" idx="3"/>
            <a:endCxn id="56" idx="0"/>
          </p:cNvCxnSpPr>
          <p:nvPr/>
        </p:nvCxnSpPr>
        <p:spPr>
          <a:xfrm flipH="1">
            <a:off x="2455717" y="2887032"/>
            <a:ext cx="7116336" cy="1395210"/>
          </a:xfrm>
          <a:prstGeom prst="bentConnector4">
            <a:avLst>
              <a:gd name="adj1" fmla="val -3212"/>
              <a:gd name="adj2" fmla="val 4966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81A955E-1776-7B6D-6733-0E1278092D01}"/>
              </a:ext>
            </a:extLst>
          </p:cNvPr>
          <p:cNvSpPr txBox="1"/>
          <p:nvPr/>
        </p:nvSpPr>
        <p:spPr>
          <a:xfrm>
            <a:off x="6013885" y="3320478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JSON</a:t>
            </a:r>
            <a:endParaRPr lang="en-IN" sz="1400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0F49F73-80A6-33C9-1CBA-0383864F0209}"/>
              </a:ext>
            </a:extLst>
          </p:cNvPr>
          <p:cNvSpPr txBox="1"/>
          <p:nvPr/>
        </p:nvSpPr>
        <p:spPr>
          <a:xfrm>
            <a:off x="2549230" y="5030417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API/ IDOC</a:t>
            </a:r>
            <a:endParaRPr lang="en-IN" sz="1400" dirty="0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5F025E8-1134-761B-691E-D28D48C4F6A5}"/>
              </a:ext>
            </a:extLst>
          </p:cNvPr>
          <p:cNvCxnSpPr>
            <a:cxnSpLocks/>
            <a:stCxn id="56" idx="2"/>
            <a:endCxn id="57" idx="0"/>
          </p:cNvCxnSpPr>
          <p:nvPr/>
        </p:nvCxnSpPr>
        <p:spPr>
          <a:xfrm>
            <a:off x="2455717" y="4893341"/>
            <a:ext cx="10389" cy="497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0C156449-191A-8AE7-7720-F9CCFF314AE5}"/>
              </a:ext>
            </a:extLst>
          </p:cNvPr>
          <p:cNvSpPr/>
          <p:nvPr/>
        </p:nvSpPr>
        <p:spPr>
          <a:xfrm>
            <a:off x="1518657" y="2638562"/>
            <a:ext cx="1345328" cy="5333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/>
              <a:t>User MFA Authentication</a:t>
            </a:r>
            <a:endParaRPr lang="en-IN" sz="14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FFAAF73-CB3E-99B3-5AE5-EDCB7A5D9F5C}"/>
              </a:ext>
            </a:extLst>
          </p:cNvPr>
          <p:cNvSpPr/>
          <p:nvPr/>
        </p:nvSpPr>
        <p:spPr>
          <a:xfrm>
            <a:off x="9980321" y="2575469"/>
            <a:ext cx="1630957" cy="86561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Success/Error Message with Document Number</a:t>
            </a:r>
            <a:endParaRPr lang="en-IN" sz="1400" dirty="0"/>
          </a:p>
        </p:txBody>
      </p: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EEEBEBDF-E86C-01E2-EB40-B9B602C8251F}"/>
              </a:ext>
            </a:extLst>
          </p:cNvPr>
          <p:cNvCxnSpPr>
            <a:cxnSpLocks/>
            <a:stCxn id="57" idx="3"/>
            <a:endCxn id="78" idx="2"/>
          </p:cNvCxnSpPr>
          <p:nvPr/>
        </p:nvCxnSpPr>
        <p:spPr>
          <a:xfrm flipV="1">
            <a:off x="3428996" y="4797375"/>
            <a:ext cx="7362976" cy="90913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EC13714-415A-C53A-BCDD-55AC44E3A750}"/>
              </a:ext>
            </a:extLst>
          </p:cNvPr>
          <p:cNvGrpSpPr/>
          <p:nvPr/>
        </p:nvGrpSpPr>
        <p:grpSpPr>
          <a:xfrm>
            <a:off x="1365506" y="919610"/>
            <a:ext cx="1037186" cy="862993"/>
            <a:chOff x="1616212" y="919610"/>
            <a:chExt cx="1035861" cy="773592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0B0FC86D-AE39-0AE6-875A-84897DAF34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7648" y="919610"/>
              <a:ext cx="524356" cy="512616"/>
            </a:xfrm>
            <a:prstGeom prst="rect">
              <a:avLst/>
            </a:prstGeom>
          </p:spPr>
        </p:pic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3016A4E7-0E86-C3CB-20CC-7E265B22F4A7}"/>
                </a:ext>
              </a:extLst>
            </p:cNvPr>
            <p:cNvSpPr txBox="1"/>
            <p:nvPr/>
          </p:nvSpPr>
          <p:spPr>
            <a:xfrm>
              <a:off x="1616212" y="1413209"/>
              <a:ext cx="1035861" cy="279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Branch Office</a:t>
              </a:r>
              <a:endParaRPr lang="en-IN" sz="1100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B79151E-9637-2A77-5006-FA310CF5A99F}"/>
              </a:ext>
            </a:extLst>
          </p:cNvPr>
          <p:cNvGrpSpPr/>
          <p:nvPr/>
        </p:nvGrpSpPr>
        <p:grpSpPr>
          <a:xfrm>
            <a:off x="7256328" y="939451"/>
            <a:ext cx="1233046" cy="831635"/>
            <a:chOff x="1616212" y="919610"/>
            <a:chExt cx="1035861" cy="1103119"/>
          </a:xfrm>
        </p:grpSpPr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A8C362C9-90C1-578A-B265-DFE70035C6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7648" y="919610"/>
              <a:ext cx="524356" cy="512616"/>
            </a:xfrm>
            <a:prstGeom prst="rect">
              <a:avLst/>
            </a:prstGeom>
          </p:spPr>
        </p:pic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A5347DC-77FA-E4D3-A6F1-9B77E878E7BF}"/>
                </a:ext>
              </a:extLst>
            </p:cNvPr>
            <p:cNvSpPr txBox="1"/>
            <p:nvPr/>
          </p:nvSpPr>
          <p:spPr>
            <a:xfrm>
              <a:off x="1616212" y="1413207"/>
              <a:ext cx="1035861" cy="6095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Regional Head office</a:t>
              </a:r>
              <a:endParaRPr lang="en-IN" sz="1100" dirty="0"/>
            </a:p>
          </p:txBody>
        </p:sp>
      </p:grp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7E759C5-400C-831E-EA08-B548874F10B2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 flipV="1">
            <a:off x="3965146" y="1371034"/>
            <a:ext cx="1826054" cy="4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92EB7989-C3C4-7F03-503C-73A77D24C629}"/>
              </a:ext>
            </a:extLst>
          </p:cNvPr>
          <p:cNvCxnSpPr>
            <a:cxnSpLocks/>
            <a:stCxn id="4" idx="3"/>
            <a:endCxn id="62" idx="0"/>
          </p:cNvCxnSpPr>
          <p:nvPr/>
        </p:nvCxnSpPr>
        <p:spPr>
          <a:xfrm flipH="1">
            <a:off x="2191321" y="1371034"/>
            <a:ext cx="4722097" cy="1267528"/>
          </a:xfrm>
          <a:prstGeom prst="bentConnector4">
            <a:avLst>
              <a:gd name="adj1" fmla="val -4841"/>
              <a:gd name="adj2" fmla="val 746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5209D64-4800-744D-750F-1C6C49893152}"/>
              </a:ext>
            </a:extLst>
          </p:cNvPr>
          <p:cNvCxnSpPr>
            <a:stCxn id="62" idx="3"/>
            <a:endCxn id="44" idx="1"/>
          </p:cNvCxnSpPr>
          <p:nvPr/>
        </p:nvCxnSpPr>
        <p:spPr>
          <a:xfrm flipV="1">
            <a:off x="2863985" y="2898956"/>
            <a:ext cx="500940" cy="6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69C64690-023F-06E5-A827-F659DF67A630}"/>
              </a:ext>
            </a:extLst>
          </p:cNvPr>
          <p:cNvCxnSpPr>
            <a:stCxn id="44" idx="3"/>
            <a:endCxn id="53" idx="1"/>
          </p:cNvCxnSpPr>
          <p:nvPr/>
        </p:nvCxnSpPr>
        <p:spPr>
          <a:xfrm flipV="1">
            <a:off x="4459433" y="2887945"/>
            <a:ext cx="278106" cy="11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5D4E869-B5ED-86A0-ACBE-A10F753B256F}"/>
              </a:ext>
            </a:extLst>
          </p:cNvPr>
          <p:cNvCxnSpPr>
            <a:stCxn id="53" idx="3"/>
            <a:endCxn id="54" idx="1"/>
          </p:cNvCxnSpPr>
          <p:nvPr/>
        </p:nvCxnSpPr>
        <p:spPr>
          <a:xfrm>
            <a:off x="6082865" y="2887945"/>
            <a:ext cx="328327" cy="1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02B5197-13F0-78DE-C84E-8BCB5625808A}"/>
              </a:ext>
            </a:extLst>
          </p:cNvPr>
          <p:cNvCxnSpPr>
            <a:stCxn id="54" idx="3"/>
            <a:endCxn id="55" idx="1"/>
          </p:cNvCxnSpPr>
          <p:nvPr/>
        </p:nvCxnSpPr>
        <p:spPr>
          <a:xfrm flipV="1">
            <a:off x="7601240" y="2887032"/>
            <a:ext cx="339857" cy="2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70F07BE2-F2AE-8DE0-D404-664C926DBC43}"/>
              </a:ext>
            </a:extLst>
          </p:cNvPr>
          <p:cNvSpPr txBox="1"/>
          <p:nvPr/>
        </p:nvSpPr>
        <p:spPr>
          <a:xfrm>
            <a:off x="3920828" y="5293657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API/ IDOC</a:t>
            </a:r>
            <a:endParaRPr lang="en-IN" sz="1400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923ECE56-2665-0463-47D6-56C343F3A308}"/>
              </a:ext>
            </a:extLst>
          </p:cNvPr>
          <p:cNvSpPr/>
          <p:nvPr/>
        </p:nvSpPr>
        <p:spPr>
          <a:xfrm>
            <a:off x="10119308" y="4186276"/>
            <a:ext cx="1345327" cy="6110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IDOC To JSON conversion</a:t>
            </a:r>
            <a:endParaRPr lang="en-IN" sz="1400" dirty="0"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59A75C7F-6DE7-D5BD-DA82-F0EDF98A6184}"/>
              </a:ext>
            </a:extLst>
          </p:cNvPr>
          <p:cNvCxnSpPr>
            <a:cxnSpLocks/>
            <a:stCxn id="78" idx="0"/>
          </p:cNvCxnSpPr>
          <p:nvPr/>
        </p:nvCxnSpPr>
        <p:spPr>
          <a:xfrm flipV="1">
            <a:off x="10791972" y="3182383"/>
            <a:ext cx="0" cy="1003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6D9A7C98-F327-DC34-CE79-74CCBCF1B4E0}"/>
              </a:ext>
            </a:extLst>
          </p:cNvPr>
          <p:cNvSpPr txBox="1"/>
          <p:nvPr/>
        </p:nvSpPr>
        <p:spPr>
          <a:xfrm>
            <a:off x="10821751" y="3684317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JSON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681865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BAB5B-559E-711A-CE01-B2EB9385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810" y="182914"/>
            <a:ext cx="11557607" cy="713048"/>
          </a:xfrm>
        </p:spPr>
        <p:txBody>
          <a:bodyPr>
            <a:normAutofit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sz="2800" dirty="0"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rPr>
              <a:t>Process flow for Invoice Co-Piot in Gen AI App For Auto-posting…</a:t>
            </a:r>
            <a:endParaRPr lang="en-IN" sz="2800" dirty="0">
              <a:latin typeface="Frutiger LT Pro 55 Roman" panose="020B0602020204020204" pitchFamily="34" charset="77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890883-E502-A2E6-CF2B-DE46D8BD456C}"/>
              </a:ext>
            </a:extLst>
          </p:cNvPr>
          <p:cNvSpPr/>
          <p:nvPr/>
        </p:nvSpPr>
        <p:spPr>
          <a:xfrm>
            <a:off x="2766736" y="1127468"/>
            <a:ext cx="1423964" cy="7102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Email with Approved PDF attachment</a:t>
            </a:r>
            <a:endParaRPr lang="en-IN" sz="1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3D1F15-7117-C1C8-C84C-D05BF56D931F}"/>
              </a:ext>
            </a:extLst>
          </p:cNvPr>
          <p:cNvSpPr/>
          <p:nvPr/>
        </p:nvSpPr>
        <p:spPr>
          <a:xfrm>
            <a:off x="325581" y="937485"/>
            <a:ext cx="11540837" cy="533367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6D16421-8A59-E754-01B5-7A4D2E210462}"/>
              </a:ext>
            </a:extLst>
          </p:cNvPr>
          <p:cNvCxnSpPr>
            <a:cxnSpLocks/>
          </p:cNvCxnSpPr>
          <p:nvPr/>
        </p:nvCxnSpPr>
        <p:spPr>
          <a:xfrm>
            <a:off x="1018307" y="937485"/>
            <a:ext cx="0" cy="5333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11A84E-C184-9C75-B543-FC3DA11D6F51}"/>
              </a:ext>
            </a:extLst>
          </p:cNvPr>
          <p:cNvCxnSpPr>
            <a:cxnSpLocks/>
          </p:cNvCxnSpPr>
          <p:nvPr/>
        </p:nvCxnSpPr>
        <p:spPr>
          <a:xfrm>
            <a:off x="325581" y="2031666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A598C1F-EBDB-C60D-AF2C-FB03E961DA2A}"/>
              </a:ext>
            </a:extLst>
          </p:cNvPr>
          <p:cNvSpPr/>
          <p:nvPr/>
        </p:nvSpPr>
        <p:spPr>
          <a:xfrm>
            <a:off x="3190308" y="2624275"/>
            <a:ext cx="1345326" cy="69585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Download PDF attachments</a:t>
            </a:r>
          </a:p>
          <a:p>
            <a:pPr algn="ctr"/>
            <a:r>
              <a:rPr lang="en-US" sz="1400" dirty="0"/>
              <a:t>(Python)</a:t>
            </a:r>
            <a:endParaRPr lang="en-IN" sz="1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5599D4-45CE-4CD7-914E-B869B9E3906B}"/>
              </a:ext>
            </a:extLst>
          </p:cNvPr>
          <p:cNvCxnSpPr>
            <a:cxnSpLocks/>
          </p:cNvCxnSpPr>
          <p:nvPr/>
        </p:nvCxnSpPr>
        <p:spPr>
          <a:xfrm>
            <a:off x="325581" y="4117891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D00C54-101F-F98E-0049-CEEAD406C684}"/>
              </a:ext>
            </a:extLst>
          </p:cNvPr>
          <p:cNvCxnSpPr>
            <a:cxnSpLocks/>
          </p:cNvCxnSpPr>
          <p:nvPr/>
        </p:nvCxnSpPr>
        <p:spPr>
          <a:xfrm>
            <a:off x="325581" y="5128170"/>
            <a:ext cx="115408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EAC5D74-DD4A-4D25-BA92-8910690F1733}"/>
              </a:ext>
            </a:extLst>
          </p:cNvPr>
          <p:cNvSpPr txBox="1"/>
          <p:nvPr/>
        </p:nvSpPr>
        <p:spPr>
          <a:xfrm rot="16200000">
            <a:off x="35682" y="2897780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 AI App 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CCDD6A-9B69-F971-9B8A-A65171870315}"/>
              </a:ext>
            </a:extLst>
          </p:cNvPr>
          <p:cNvSpPr txBox="1"/>
          <p:nvPr/>
        </p:nvSpPr>
        <p:spPr>
          <a:xfrm rot="16200000">
            <a:off x="413988" y="441990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CPI 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BC2C9B-B00E-4758-BC5D-926BC6CD2CE2}"/>
              </a:ext>
            </a:extLst>
          </p:cNvPr>
          <p:cNvSpPr txBox="1"/>
          <p:nvPr/>
        </p:nvSpPr>
        <p:spPr>
          <a:xfrm rot="16200000">
            <a:off x="440338" y="5535732"/>
            <a:ext cx="540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SAP</a:t>
            </a:r>
            <a:endParaRPr lang="en-IN" sz="2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AE59E3-EA7E-92F1-344B-F03FC883D34C}"/>
              </a:ext>
            </a:extLst>
          </p:cNvPr>
          <p:cNvSpPr/>
          <p:nvPr/>
        </p:nvSpPr>
        <p:spPr>
          <a:xfrm>
            <a:off x="4772175" y="2685540"/>
            <a:ext cx="1345326" cy="561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Extraction  (Azure OCR)</a:t>
            </a:r>
            <a:endParaRPr lang="en-IN" sz="1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166B45-4386-834D-EEEA-E8D5F43911D1}"/>
              </a:ext>
            </a:extLst>
          </p:cNvPr>
          <p:cNvSpPr/>
          <p:nvPr/>
        </p:nvSpPr>
        <p:spPr>
          <a:xfrm>
            <a:off x="6445828" y="2671683"/>
            <a:ext cx="1190048" cy="5927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Cleaning (Python)</a:t>
            </a:r>
            <a:endParaRPr lang="en-IN" sz="1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907F45C-2341-3A75-9BE6-25929F1A6859}"/>
              </a:ext>
            </a:extLst>
          </p:cNvPr>
          <p:cNvSpPr/>
          <p:nvPr/>
        </p:nvSpPr>
        <p:spPr>
          <a:xfrm>
            <a:off x="7975733" y="2669861"/>
            <a:ext cx="1630956" cy="59070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Text to JSON </a:t>
            </a:r>
          </a:p>
          <a:p>
            <a:pPr algn="ctr"/>
            <a:r>
              <a:rPr lang="en-US" sz="1400" dirty="0"/>
              <a:t>( Azure Open AI)</a:t>
            </a:r>
            <a:endParaRPr lang="en-IN" sz="14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26FFFF-62BC-B5D5-71B5-747F928865AA}"/>
              </a:ext>
            </a:extLst>
          </p:cNvPr>
          <p:cNvSpPr/>
          <p:nvPr/>
        </p:nvSpPr>
        <p:spPr>
          <a:xfrm>
            <a:off x="1517072" y="4360423"/>
            <a:ext cx="1954709" cy="6110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JSON to IDOC conversion</a:t>
            </a:r>
            <a:endParaRPr lang="en-IN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E2E8E1-ABB0-3033-8E35-31234487E9E8}"/>
              </a:ext>
            </a:extLst>
          </p:cNvPr>
          <p:cNvSpPr/>
          <p:nvPr/>
        </p:nvSpPr>
        <p:spPr>
          <a:xfrm>
            <a:off x="1537851" y="5469109"/>
            <a:ext cx="1925781" cy="631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Post Customer Invoice (FB70)</a:t>
            </a:r>
            <a:endParaRPr lang="en-IN" sz="1400" dirty="0"/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78233BD2-8ADB-0432-7E95-F6B36D9CD5BE}"/>
              </a:ext>
            </a:extLst>
          </p:cNvPr>
          <p:cNvCxnSpPr>
            <a:cxnSpLocks/>
            <a:stCxn id="17" idx="3"/>
            <a:endCxn id="18" idx="0"/>
          </p:cNvCxnSpPr>
          <p:nvPr/>
        </p:nvCxnSpPr>
        <p:spPr>
          <a:xfrm flipH="1">
            <a:off x="2494427" y="2965213"/>
            <a:ext cx="7112262" cy="1395210"/>
          </a:xfrm>
          <a:prstGeom prst="bentConnector4">
            <a:avLst>
              <a:gd name="adj1" fmla="val -3214"/>
              <a:gd name="adj2" fmla="val 5239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812983-D9F6-5FAC-18DC-0662320D1E65}"/>
              </a:ext>
            </a:extLst>
          </p:cNvPr>
          <p:cNvSpPr txBox="1"/>
          <p:nvPr/>
        </p:nvSpPr>
        <p:spPr>
          <a:xfrm>
            <a:off x="5973167" y="3352799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JSON</a:t>
            </a:r>
            <a:endParaRPr lang="en-IN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F4B038-6F45-F1BB-C3DE-C3F585441708}"/>
              </a:ext>
            </a:extLst>
          </p:cNvPr>
          <p:cNvSpPr txBox="1"/>
          <p:nvPr/>
        </p:nvSpPr>
        <p:spPr>
          <a:xfrm>
            <a:off x="2583866" y="5108598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API/ IDOC</a:t>
            </a:r>
            <a:endParaRPr lang="en-IN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9918B92-FA0A-8390-E811-521EE9F26C90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2494427" y="4971522"/>
            <a:ext cx="6315" cy="497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548E9BA0-A71A-5ADE-F9CC-DBA723B5C686}"/>
              </a:ext>
            </a:extLst>
          </p:cNvPr>
          <p:cNvSpPr/>
          <p:nvPr/>
        </p:nvSpPr>
        <p:spPr>
          <a:xfrm>
            <a:off x="1517072" y="2635509"/>
            <a:ext cx="1515341" cy="6846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/>
              <a:t>Periodic Scanning (Python)</a:t>
            </a:r>
            <a:endParaRPr lang="en-IN" sz="1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8CDAAA8-8320-2A90-7F97-530ACECC16DD}"/>
              </a:ext>
            </a:extLst>
          </p:cNvPr>
          <p:cNvSpPr/>
          <p:nvPr/>
        </p:nvSpPr>
        <p:spPr>
          <a:xfrm>
            <a:off x="9986529" y="2109419"/>
            <a:ext cx="1707483" cy="11511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Success Message with Document Number/ Error message with details</a:t>
            </a:r>
            <a:endParaRPr lang="en-IN" sz="1400" dirty="0"/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5743A64F-1CCC-3B0F-A1DC-F14BE244DB53}"/>
              </a:ext>
            </a:extLst>
          </p:cNvPr>
          <p:cNvCxnSpPr>
            <a:cxnSpLocks/>
            <a:stCxn id="19" idx="3"/>
            <a:endCxn id="42" idx="2"/>
          </p:cNvCxnSpPr>
          <p:nvPr/>
        </p:nvCxnSpPr>
        <p:spPr>
          <a:xfrm flipV="1">
            <a:off x="3463632" y="4885639"/>
            <a:ext cx="7362976" cy="8990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A8ED0C6-8C64-436F-B79A-D7A1624A3383}"/>
              </a:ext>
            </a:extLst>
          </p:cNvPr>
          <p:cNvGrpSpPr/>
          <p:nvPr/>
        </p:nvGrpSpPr>
        <p:grpSpPr>
          <a:xfrm>
            <a:off x="1400142" y="1046530"/>
            <a:ext cx="1037186" cy="828487"/>
            <a:chOff x="1616212" y="919610"/>
            <a:chExt cx="1035861" cy="773592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DC97E9CD-65B8-6FF2-A26D-25C63A8AF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77648" y="919610"/>
              <a:ext cx="524356" cy="512616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4180C4C-9B2D-E67D-2E58-C8937A611DA9}"/>
                </a:ext>
              </a:extLst>
            </p:cNvPr>
            <p:cNvSpPr txBox="1"/>
            <p:nvPr/>
          </p:nvSpPr>
          <p:spPr>
            <a:xfrm>
              <a:off x="1616212" y="1413209"/>
              <a:ext cx="1035861" cy="279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Branch Office</a:t>
              </a:r>
              <a:endParaRPr lang="en-IN" sz="1100" dirty="0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44AC0AD-84CE-8DB4-FFBC-E8B62B2BBC4A}"/>
              </a:ext>
            </a:extLst>
          </p:cNvPr>
          <p:cNvSpPr txBox="1"/>
          <p:nvPr/>
        </p:nvSpPr>
        <p:spPr>
          <a:xfrm>
            <a:off x="5699660" y="1752134"/>
            <a:ext cx="15792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Dedicated Email Box</a:t>
            </a:r>
            <a:endParaRPr lang="en-IN" sz="1100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F6C696C-B3D5-F860-62D2-52BBF94F0B75}"/>
              </a:ext>
            </a:extLst>
          </p:cNvPr>
          <p:cNvCxnSpPr>
            <a:cxnSpLocks/>
            <a:stCxn id="5" idx="3"/>
            <a:endCxn id="41" idx="1"/>
          </p:cNvCxnSpPr>
          <p:nvPr/>
        </p:nvCxnSpPr>
        <p:spPr>
          <a:xfrm>
            <a:off x="4190700" y="1482610"/>
            <a:ext cx="2018372" cy="1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05217FE9-D79A-7EFB-496B-56CC759ECDCD}"/>
              </a:ext>
            </a:extLst>
          </p:cNvPr>
          <p:cNvCxnSpPr>
            <a:cxnSpLocks/>
            <a:stCxn id="41" idx="3"/>
            <a:endCxn id="24" idx="0"/>
          </p:cNvCxnSpPr>
          <p:nvPr/>
        </p:nvCxnSpPr>
        <p:spPr>
          <a:xfrm flipH="1">
            <a:off x="2274743" y="1484364"/>
            <a:ext cx="4684193" cy="1151145"/>
          </a:xfrm>
          <a:prstGeom prst="bentConnector4">
            <a:avLst>
              <a:gd name="adj1" fmla="val -4880"/>
              <a:gd name="adj2" fmla="val 62870"/>
            </a:avLst>
          </a:prstGeom>
          <a:ln>
            <a:headEnd type="triangl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E372385-6658-C5D1-6F2E-E338DECA1620}"/>
              </a:ext>
            </a:extLst>
          </p:cNvPr>
          <p:cNvCxnSpPr>
            <a:cxnSpLocks/>
            <a:stCxn id="24" idx="3"/>
            <a:endCxn id="9" idx="1"/>
          </p:cNvCxnSpPr>
          <p:nvPr/>
        </p:nvCxnSpPr>
        <p:spPr>
          <a:xfrm flipV="1">
            <a:off x="3032413" y="2972205"/>
            <a:ext cx="157895" cy="5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C571039-2073-4F50-DD63-ABC523556DE9}"/>
              </a:ext>
            </a:extLst>
          </p:cNvPr>
          <p:cNvCxnSpPr>
            <a:cxnSpLocks/>
            <a:stCxn id="9" idx="3"/>
            <a:endCxn id="15" idx="1"/>
          </p:cNvCxnSpPr>
          <p:nvPr/>
        </p:nvCxnSpPr>
        <p:spPr>
          <a:xfrm flipV="1">
            <a:off x="4535634" y="2966126"/>
            <a:ext cx="236541" cy="60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115816D-2860-3140-51CD-4064D0036DD0}"/>
              </a:ext>
            </a:extLst>
          </p:cNvPr>
          <p:cNvCxnSpPr>
            <a:stCxn id="15" idx="3"/>
            <a:endCxn id="16" idx="1"/>
          </p:cNvCxnSpPr>
          <p:nvPr/>
        </p:nvCxnSpPr>
        <p:spPr>
          <a:xfrm>
            <a:off x="6117501" y="2966126"/>
            <a:ext cx="328327" cy="1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5039945-14DB-44BB-2927-141A17BEE9A3}"/>
              </a:ext>
            </a:extLst>
          </p:cNvPr>
          <p:cNvCxnSpPr>
            <a:stCxn id="16" idx="3"/>
            <a:endCxn id="17" idx="1"/>
          </p:cNvCxnSpPr>
          <p:nvPr/>
        </p:nvCxnSpPr>
        <p:spPr>
          <a:xfrm flipV="1">
            <a:off x="7635876" y="2965213"/>
            <a:ext cx="339857" cy="2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B003B8E-B835-E331-7C02-6B1D6EE15345}"/>
              </a:ext>
            </a:extLst>
          </p:cNvPr>
          <p:cNvSpPr txBox="1"/>
          <p:nvPr/>
        </p:nvSpPr>
        <p:spPr>
          <a:xfrm>
            <a:off x="3955464" y="5371838"/>
            <a:ext cx="928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API/IDOC</a:t>
            </a:r>
            <a:endParaRPr lang="en-IN" sz="1400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786EE1B-4AAD-A246-F473-A1B2DB0E1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072" y="1188061"/>
            <a:ext cx="749864" cy="592606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91817F73-ED0F-CC29-EC7F-8C6563DFA15B}"/>
              </a:ext>
            </a:extLst>
          </p:cNvPr>
          <p:cNvSpPr/>
          <p:nvPr/>
        </p:nvSpPr>
        <p:spPr>
          <a:xfrm>
            <a:off x="10153944" y="4274540"/>
            <a:ext cx="1345327" cy="6110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IDOC To JSON conversion</a:t>
            </a:r>
            <a:endParaRPr lang="en-IN" sz="1400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42EEE59-6D35-E89B-76E0-CEEEECDA98B6}"/>
              </a:ext>
            </a:extLst>
          </p:cNvPr>
          <p:cNvCxnSpPr>
            <a:cxnSpLocks/>
            <a:stCxn id="42" idx="0"/>
            <a:endCxn id="25" idx="2"/>
          </p:cNvCxnSpPr>
          <p:nvPr/>
        </p:nvCxnSpPr>
        <p:spPr>
          <a:xfrm flipV="1">
            <a:off x="10826608" y="3260564"/>
            <a:ext cx="13663" cy="1013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579F90A5-A45F-167D-A150-4897ED7657DD}"/>
              </a:ext>
            </a:extLst>
          </p:cNvPr>
          <p:cNvSpPr txBox="1"/>
          <p:nvPr/>
        </p:nvSpPr>
        <p:spPr>
          <a:xfrm>
            <a:off x="10826607" y="3611814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JSON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656607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19FC3E-AC3F-6514-E5A2-8C5FEB8D7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820" y="107964"/>
            <a:ext cx="10996863" cy="443814"/>
          </a:xfrm>
        </p:spPr>
        <p:txBody>
          <a:bodyPr>
            <a:normAutofit fontScale="90000"/>
          </a:bodyPr>
          <a:lstStyle/>
          <a:p>
            <a:pPr>
              <a:spcBef>
                <a:spcPts val="1000"/>
              </a:spcBef>
              <a:buFont typeface="Arial" panose="020B0604020202020204" pitchFamily="34" charset="0"/>
            </a:pPr>
            <a:r>
              <a:rPr lang="en-US" sz="2800" dirty="0">
                <a:latin typeface="Frutiger LT Pro 55 Roman" panose="020B0602020204020204" pitchFamily="34" charset="77"/>
                <a:ea typeface="+mn-ea"/>
                <a:cs typeface="Calibri" panose="020F0502020204030204" pitchFamily="34" charset="0"/>
              </a:rPr>
              <a:t>Demo Recording</a:t>
            </a:r>
            <a:endParaRPr lang="en-IN" sz="2800" dirty="0">
              <a:latin typeface="Frutiger LT Pro 55 Roman" panose="020B0602020204020204" pitchFamily="34" charset="77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2" name="Screen Recording 12">
            <a:hlinkClick r:id="" action="ppaction://media"/>
            <a:extLst>
              <a:ext uri="{FF2B5EF4-FFF2-40B4-BE49-F238E27FC236}">
                <a16:creationId xmlns:a16="http://schemas.microsoft.com/office/drawing/2014/main" id="{6E17166C-903C-DD4C-F9D2-591D73CBFE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940" y="551778"/>
            <a:ext cx="11898180" cy="575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918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4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701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934D4B7-2047-1551-8D78-67EEC1A84052}"/>
              </a:ext>
            </a:extLst>
          </p:cNvPr>
          <p:cNvSpPr/>
          <p:nvPr/>
        </p:nvSpPr>
        <p:spPr>
          <a:xfrm rot="10800000" flipV="1">
            <a:off x="148453" y="591701"/>
            <a:ext cx="11895091" cy="5778494"/>
          </a:xfrm>
          <a:custGeom>
            <a:avLst/>
            <a:gdLst>
              <a:gd name="connsiteX0" fmla="*/ 0 w 9704390"/>
              <a:gd name="connsiteY0" fmla="*/ 6856844 h 6858000"/>
              <a:gd name="connsiteX1" fmla="*/ 45720 w 9704390"/>
              <a:gd name="connsiteY1" fmla="*/ 6858000 h 6858000"/>
              <a:gd name="connsiteX2" fmla="*/ 0 w 9704390"/>
              <a:gd name="connsiteY2" fmla="*/ 6858000 h 6858000"/>
              <a:gd name="connsiteX3" fmla="*/ 45720 w 9704390"/>
              <a:gd name="connsiteY3" fmla="*/ 0 h 6858000"/>
              <a:gd name="connsiteX4" fmla="*/ 9704390 w 9704390"/>
              <a:gd name="connsiteY4" fmla="*/ 0 h 6858000"/>
              <a:gd name="connsiteX5" fmla="*/ 9704390 w 9704390"/>
              <a:gd name="connsiteY5" fmla="*/ 6858000 h 6858000"/>
              <a:gd name="connsiteX6" fmla="*/ 45720 w 9704390"/>
              <a:gd name="connsiteY6" fmla="*/ 6858000 h 6858000"/>
              <a:gd name="connsiteX7" fmla="*/ 3474720 w 9704390"/>
              <a:gd name="connsiteY7" fmla="*/ 3429000 h 6858000"/>
              <a:gd name="connsiteX8" fmla="*/ 45720 w 9704390"/>
              <a:gd name="connsiteY8" fmla="*/ 0 h 6858000"/>
              <a:gd name="connsiteX9" fmla="*/ 0 w 9704390"/>
              <a:gd name="connsiteY9" fmla="*/ 0 h 6858000"/>
              <a:gd name="connsiteX10" fmla="*/ 45720 w 9704390"/>
              <a:gd name="connsiteY10" fmla="*/ 0 h 6858000"/>
              <a:gd name="connsiteX11" fmla="*/ 0 w 9704390"/>
              <a:gd name="connsiteY11" fmla="*/ 11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04390" h="6858000">
                <a:moveTo>
                  <a:pt x="0" y="6856844"/>
                </a:moveTo>
                <a:lnTo>
                  <a:pt x="45720" y="6858000"/>
                </a:lnTo>
                <a:lnTo>
                  <a:pt x="0" y="6858000"/>
                </a:lnTo>
                <a:close/>
                <a:moveTo>
                  <a:pt x="45720" y="0"/>
                </a:moveTo>
                <a:lnTo>
                  <a:pt x="9704390" y="0"/>
                </a:lnTo>
                <a:lnTo>
                  <a:pt x="9704390" y="6858000"/>
                </a:lnTo>
                <a:lnTo>
                  <a:pt x="45720" y="6858000"/>
                </a:lnTo>
                <a:cubicBezTo>
                  <a:pt x="1939504" y="6858000"/>
                  <a:pt x="3474720" y="5322784"/>
                  <a:pt x="3474720" y="3429000"/>
                </a:cubicBezTo>
                <a:cubicBezTo>
                  <a:pt x="3474720" y="1535216"/>
                  <a:pt x="1939504" y="0"/>
                  <a:pt x="45720" y="0"/>
                </a:cubicBezTo>
                <a:close/>
                <a:moveTo>
                  <a:pt x="0" y="0"/>
                </a:moveTo>
                <a:lnTo>
                  <a:pt x="45720" y="0"/>
                </a:lnTo>
                <a:lnTo>
                  <a:pt x="0" y="1156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317500" dist="88900" dir="8100000" algn="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tx1"/>
                </a:solidFill>
                <a:latin typeface="Calibri Light" panose="020F0302020204030204" pitchFamily="34" charset="0"/>
              </a:rPr>
              <a:t>Application URL 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+mn-cs"/>
                <a:hlinkClick r:id="rId3"/>
              </a:rPr>
              <a:t>https://invoicecopilot.drake-ltim.com/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tx1"/>
                </a:solidFill>
                <a:latin typeface="Calibri Light" panose="020F0302020204030204" pitchFamily="34" charset="0"/>
              </a:rPr>
              <a:t>Login user id      : Shirish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 Light" panose="020F0302020204030204" pitchFamily="34" charset="0"/>
                <a:ea typeface="+mn-ea"/>
                <a:cs typeface="+mn-cs"/>
              </a:rPr>
              <a:t>Login Password : Newuser123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tx1"/>
                </a:solidFill>
                <a:latin typeface="Calibri Light" panose="020F0302020204030204" pitchFamily="34" charset="0"/>
              </a:rPr>
              <a:t>MVA Authentication </a:t>
            </a:r>
            <a:r>
              <a:rPr lang="en-US">
                <a:solidFill>
                  <a:schemeClr val="tx1"/>
                </a:solidFill>
                <a:latin typeface="Calibri Light" panose="020F0302020204030204" pitchFamily="34" charset="0"/>
              </a:rPr>
              <a:t>code will come on cell # 9890828920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 Light" panose="020F0302020204030204" pitchFamily="34" charset="0"/>
              <a:ea typeface="+mn-ea"/>
              <a:cs typeface="+mn-cs"/>
            </a:endParaRP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856DC8F0-2E2F-2953-2630-9CC4A1EDC681}"/>
              </a:ext>
            </a:extLst>
          </p:cNvPr>
          <p:cNvSpPr txBox="1">
            <a:spLocks/>
          </p:cNvSpPr>
          <p:nvPr/>
        </p:nvSpPr>
        <p:spPr>
          <a:xfrm>
            <a:off x="148455" y="64529"/>
            <a:ext cx="8800674" cy="52717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R="0" lvl="0" indent="0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28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Frutiger LT Pro 55 Roman" panose="020B0602020204020204" pitchFamily="34" charset="77"/>
                <a:cs typeface="Calibri" panose="020F0502020204030204" pitchFamily="34" charset="0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Frutiger LT Pro 55 Roman" panose="020B0602020204020204" pitchFamily="34" charset="77"/>
                <a:cs typeface="Calibri" panose="020F0502020204030204" pitchFamily="34" charset="0"/>
              </a:defRPr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Frutiger LT Pro 55 Roman" panose="020B0602020204020204" pitchFamily="34" charset="77"/>
                <a:cs typeface="Calibri" panose="020F0502020204030204" pitchFamily="34" charset="0"/>
              </a:defRPr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Frutiger LT Pro 55 Roman" panose="020B0602020204020204" pitchFamily="34" charset="77"/>
                <a:cs typeface="Calibri" panose="020F0502020204030204" pitchFamily="34" charset="0"/>
              </a:defRPr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Frutiger LT Pro 55 Roman" panose="020B0602020204020204" pitchFamily="34" charset="77"/>
                <a:cs typeface="Calibri" panose="020F0502020204030204" pitchFamily="34" charset="0"/>
              </a:defRPr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Invoice Co-Pilot: URL and Login details</a:t>
            </a:r>
          </a:p>
        </p:txBody>
      </p:sp>
    </p:spTree>
    <p:extLst>
      <p:ext uri="{BB962C8B-B14F-4D97-AF65-F5344CB8AC3E}">
        <p14:creationId xmlns:p14="http://schemas.microsoft.com/office/powerpoint/2010/main" val="3379051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2E2F4F59F82B349A7EDB0CD6058F8A5" ma:contentTypeVersion="10" ma:contentTypeDescription="Create a new document." ma:contentTypeScope="" ma:versionID="1d47c71c2ab01b868e74776c53d0c836">
  <xsd:schema xmlns:xsd="http://www.w3.org/2001/XMLSchema" xmlns:xs="http://www.w3.org/2001/XMLSchema" xmlns:p="http://schemas.microsoft.com/office/2006/metadata/properties" xmlns:ns2="d0260963-9da2-4f60-95fe-6cd6b68036b2" xmlns:ns3="c9a3ac58-8462-4c0d-ba33-37ba080803b2" targetNamespace="http://schemas.microsoft.com/office/2006/metadata/properties" ma:root="true" ma:fieldsID="a345528fdba06e7b889582a4e2bac837" ns2:_="" ns3:_="">
    <xsd:import namespace="d0260963-9da2-4f60-95fe-6cd6b68036b2"/>
    <xsd:import namespace="c9a3ac58-8462-4c0d-ba33-37ba080803b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260963-9da2-4f60-95fe-6cd6b68036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a3ac58-8462-4c0d-ba33-37ba080803b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9a3ac58-8462-4c0d-ba33-37ba080803b2">
      <UserInfo>
        <DisplayName>Jitendra Putcha</DisplayName>
        <AccountId>20</AccountId>
        <AccountType/>
      </UserInfo>
      <UserInfo>
        <DisplayName>Hardika Shivdekar</DisplayName>
        <AccountId>34</AccountId>
        <AccountType/>
      </UserInfo>
      <UserInfo>
        <DisplayName>Jayanti Shekar</DisplayName>
        <AccountId>36</AccountId>
        <AccountType/>
      </UserInfo>
      <UserInfo>
        <DisplayName>Radhika Maheshwari</DisplayName>
        <AccountId>37</AccountId>
        <AccountType/>
      </UserInfo>
      <UserInfo>
        <DisplayName>Narayan Iyer</DisplayName>
        <AccountId>38</AccountId>
        <AccountType/>
      </UserInfo>
      <UserInfo>
        <DisplayName>Sathyanarayanan Raghunathan</DisplayName>
        <AccountId>22</AccountId>
        <AccountType/>
      </UserInfo>
      <UserInfo>
        <DisplayName>CICYBER.EntAICollective Members</DisplayName>
        <AccountId>55</AccountId>
        <AccountType/>
      </UserInfo>
      <UserInfo>
        <DisplayName>Venkat Sirlam</DisplayName>
        <AccountId>44</AccountId>
        <AccountType/>
      </UserInfo>
      <UserInfo>
        <DisplayName>Shriram Venkkataraman</DisplayName>
        <AccountId>63</AccountId>
        <AccountType/>
      </UserInfo>
      <UserInfo>
        <DisplayName>Harisha S L</DisplayName>
        <AccountId>71</AccountId>
        <AccountType/>
      </UserInfo>
      <UserInfo>
        <DisplayName>Sandhya Lakshmi</DisplayName>
        <AccountId>72</AccountId>
        <AccountType/>
      </UserInfo>
      <UserInfo>
        <DisplayName>Ramesh T. Kumar</DisplayName>
        <AccountId>73</AccountId>
        <AccountType/>
      </UserInfo>
      <UserInfo>
        <DisplayName>Akshay Jung Bahadur</DisplayName>
        <AccountId>74</AccountId>
        <AccountType/>
      </UserInfo>
      <UserInfo>
        <DisplayName>Maclean Josh C</DisplayName>
        <AccountId>75</AccountId>
        <AccountType/>
      </UserInfo>
      <UserInfo>
        <DisplayName>Ankur Shouche</DisplayName>
        <AccountId>76</AccountId>
        <AccountType/>
      </UserInfo>
      <UserInfo>
        <DisplayName>Hemanth Devarayanadurga</DisplayName>
        <AccountId>77</AccountId>
        <AccountType/>
      </UserInfo>
      <UserInfo>
        <DisplayName>Rakeshreddy Pedireddi</DisplayName>
        <AccountId>78</AccountId>
        <AccountType/>
      </UserInfo>
      <UserInfo>
        <DisplayName>Anand Ankam</DisplayName>
        <AccountId>79</AccountId>
        <AccountType/>
      </UserInfo>
      <UserInfo>
        <DisplayName>Amit Arora</DisplayName>
        <AccountId>80</AccountId>
        <AccountType/>
      </UserInfo>
      <UserInfo>
        <DisplayName>Prabhakar Cherukuri</DisplayName>
        <AccountId>81</AccountId>
        <AccountType/>
      </UserInfo>
      <UserInfo>
        <DisplayName>Jisha Johns</DisplayName>
        <AccountId>82</AccountId>
        <AccountType/>
      </UserInfo>
      <UserInfo>
        <DisplayName>Anselm Kutty</DisplayName>
        <AccountId>83</AccountId>
        <AccountType/>
      </UserInfo>
      <UserInfo>
        <DisplayName>Swapnil Rajiv Deshpande</DisplayName>
        <AccountId>84</AccountId>
        <AccountType/>
      </UserInfo>
      <UserInfo>
        <DisplayName>Kumar P S</DisplayName>
        <AccountId>85</AccountId>
        <AccountType/>
      </UserInfo>
      <UserInfo>
        <DisplayName>Sreekanth Ukkadam</DisplayName>
        <AccountId>86</AccountId>
        <AccountType/>
      </UserInfo>
      <UserInfo>
        <DisplayName>Nitesh Badgujar</DisplayName>
        <AccountId>87</AccountId>
        <AccountType/>
      </UserInfo>
      <UserInfo>
        <DisplayName>AshokKumar Gupta</DisplayName>
        <AccountId>88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057B525B-EF74-4086-9DBF-717C6A068F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6AF44A-5BC7-432C-8D95-F1E4C7581923}"/>
</file>

<file path=customXml/itemProps3.xml><?xml version="1.0" encoding="utf-8"?>
<ds:datastoreItem xmlns:ds="http://schemas.openxmlformats.org/officeDocument/2006/customXml" ds:itemID="{728EA2BA-5FBE-446C-A04A-48F37C10CC0C}">
  <ds:schemaRefs>
    <ds:schemaRef ds:uri="http://schemas.microsoft.com/office/infopath/2007/PartnerControls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685f03f8-322c-4c80-8c88-7bff689c7b4d"/>
    <ds:schemaRef ds:uri="2a080248-9c9c-461c-bd00-3ae352e6864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</TotalTime>
  <Words>379</Words>
  <Application>Microsoft Office PowerPoint</Application>
  <PresentationFormat>Widescreen</PresentationFormat>
  <Paragraphs>74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Aptos</vt:lpstr>
      <vt:lpstr>Aptos Display</vt:lpstr>
      <vt:lpstr>Arial</vt:lpstr>
      <vt:lpstr>Barlow</vt:lpstr>
      <vt:lpstr>Calibri Light</vt:lpstr>
      <vt:lpstr>Frutiger 45 bold</vt:lpstr>
      <vt:lpstr>Frutiger 45 Light</vt:lpstr>
      <vt:lpstr>Frutiger LT Pro 45 Light</vt:lpstr>
      <vt:lpstr>Frutiger LT Pro 55 Roman</vt:lpstr>
      <vt:lpstr>Trebuchet MS</vt:lpstr>
      <vt:lpstr>Office Theme</vt:lpstr>
      <vt:lpstr>1_Office Theme</vt:lpstr>
      <vt:lpstr>Invoice Co-Pilot using Gen AI For Paramount </vt:lpstr>
      <vt:lpstr>PowerPoint Presentation</vt:lpstr>
      <vt:lpstr>Process flow for Invoice Co-Piot in Gen AI App For Manual Upload…</vt:lpstr>
      <vt:lpstr>Process flow for Invoice Co-Piot in Gen AI App For Auto-posting…</vt:lpstr>
      <vt:lpstr>Demo Recording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 for Booth Showcase</dc:title>
  <dc:creator>Nayonika Kulkarni</dc:creator>
  <cp:lastModifiedBy>Aditya Kulkarni</cp:lastModifiedBy>
  <cp:revision>5</cp:revision>
  <dcterms:created xsi:type="dcterms:W3CDTF">2024-06-17T08:45:27Z</dcterms:created>
  <dcterms:modified xsi:type="dcterms:W3CDTF">2024-06-29T14:18:27Z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0x01010042E2F4F59F82B349A7EDB0CD6058F8A5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ComplianceAssetId">
    <vt:lpwstr/>
  </property>
  <property fmtid="{D5CDD505-2E9C-101B-9397-08002B2CF9AE}" pid="6" name="TemplateUrl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xd_Signature">
    <vt:lpwstr/>
  </property>
</Properties>
</file>

<file path=docProps/thumbnail.jpeg>
</file>